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1.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3.bin" ContentType="application/vnd.openxmlformats-officedocument.oleObject"/>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2" r:id="rId17"/>
    <p:sldMasterId id="2147483678" r:id="rId18"/>
    <p:sldMasterId id="2147483693" r:id="rId19"/>
    <p:sldMasterId id="2147483717" r:id="rId20"/>
    <p:sldMasterId id="2147483730" r:id="rId21"/>
    <p:sldMasterId id="2147483815" r:id="rId22"/>
    <p:sldMasterId id="2147483841" r:id="rId23"/>
    <p:sldMasterId id="2147483853" r:id="rId24"/>
    <p:sldMasterId id="2147483866" r:id="rId25"/>
  </p:sldMasterIdLst>
  <p:notesMasterIdLst>
    <p:notesMasterId r:id="rId72"/>
  </p:notesMasterIdLst>
  <p:handoutMasterIdLst>
    <p:handoutMasterId r:id="rId73"/>
  </p:handoutMasterIdLst>
  <p:sldIdLst>
    <p:sldId id="291" r:id="rId26"/>
    <p:sldId id="461" r:id="rId27"/>
    <p:sldId id="412" r:id="rId28"/>
    <p:sldId id="444" r:id="rId29"/>
    <p:sldId id="407" r:id="rId30"/>
    <p:sldId id="434" r:id="rId31"/>
    <p:sldId id="440" r:id="rId32"/>
    <p:sldId id="441" r:id="rId33"/>
    <p:sldId id="408" r:id="rId34"/>
    <p:sldId id="415" r:id="rId35"/>
    <p:sldId id="416" r:id="rId36"/>
    <p:sldId id="414" r:id="rId37"/>
    <p:sldId id="409" r:id="rId38"/>
    <p:sldId id="439" r:id="rId39"/>
    <p:sldId id="445" r:id="rId40"/>
    <p:sldId id="410" r:id="rId41"/>
    <p:sldId id="447" r:id="rId42"/>
    <p:sldId id="446" r:id="rId43"/>
    <p:sldId id="448" r:id="rId44"/>
    <p:sldId id="449" r:id="rId45"/>
    <p:sldId id="450" r:id="rId46"/>
    <p:sldId id="413" r:id="rId47"/>
    <p:sldId id="452" r:id="rId48"/>
    <p:sldId id="464" r:id="rId49"/>
    <p:sldId id="465" r:id="rId50"/>
    <p:sldId id="471" r:id="rId51"/>
    <p:sldId id="472" r:id="rId52"/>
    <p:sldId id="475" r:id="rId53"/>
    <p:sldId id="462" r:id="rId54"/>
    <p:sldId id="453" r:id="rId55"/>
    <p:sldId id="454" r:id="rId56"/>
    <p:sldId id="455" r:id="rId57"/>
    <p:sldId id="456" r:id="rId58"/>
    <p:sldId id="457" r:id="rId59"/>
    <p:sldId id="458" r:id="rId60"/>
    <p:sldId id="459" r:id="rId61"/>
    <p:sldId id="460" r:id="rId62"/>
    <p:sldId id="382" r:id="rId63"/>
    <p:sldId id="373" r:id="rId64"/>
    <p:sldId id="378" r:id="rId65"/>
    <p:sldId id="379" r:id="rId66"/>
    <p:sldId id="369" r:id="rId67"/>
    <p:sldId id="380" r:id="rId68"/>
    <p:sldId id="362" r:id="rId69"/>
    <p:sldId id="476" r:id="rId70"/>
    <p:sldId id="384" r:id="rId71"/>
  </p:sldIdLst>
  <p:sldSz cx="12190413" cy="6858000"/>
  <p:notesSz cx="6797675" cy="9926638"/>
  <p:custDataLst>
    <p:tags r:id="rId75"/>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FF"/>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6098" autoAdjust="0"/>
  </p:normalViewPr>
  <p:slideViewPr>
    <p:cSldViewPr showGuides="1">
      <p:cViewPr>
        <p:scale>
          <a:sx n="90" d="100"/>
          <a:sy n="90" d="100"/>
        </p:scale>
        <p:origin x="-392" y="-136"/>
      </p:cViewPr>
      <p:guideLst>
        <p:guide orient="horz" pos="2160"/>
        <p:guide pos="3839"/>
      </p:guideLst>
    </p:cSldViewPr>
  </p:slideViewPr>
  <p:notesTextViewPr>
    <p:cViewPr>
      <p:scale>
        <a:sx n="100" d="100"/>
        <a:sy n="100" d="100"/>
      </p:scale>
      <p:origin x="0" y="0"/>
    </p:cViewPr>
  </p:notesTextViewPr>
  <p:sorterViewPr>
    <p:cViewPr>
      <p:scale>
        <a:sx n="80" d="100"/>
        <a:sy n="80" d="100"/>
      </p:scale>
      <p:origin x="0" y="-7932"/>
    </p:cViewPr>
  </p:sorter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slideMaster" Target="slideMasters/slideMaster1.xml"/><Relationship Id="rId18" Type="http://schemas.openxmlformats.org/officeDocument/2006/relationships/slideMaster" Target="slideMasters/slideMaster2.xml"/><Relationship Id="rId19" Type="http://schemas.openxmlformats.org/officeDocument/2006/relationships/slideMaster" Target="slideMasters/slideMaster3.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notesMaster" Target="notesMasters/notesMaster1.xml"/><Relationship Id="rId20" Type="http://schemas.openxmlformats.org/officeDocument/2006/relationships/slideMaster" Target="slideMasters/slideMaster4.xml"/><Relationship Id="rId21" Type="http://schemas.openxmlformats.org/officeDocument/2006/relationships/slideMaster" Target="slideMasters/slideMaster5.xml"/><Relationship Id="rId22" Type="http://schemas.openxmlformats.org/officeDocument/2006/relationships/slideMaster" Target="slideMasters/slideMaster6.xml"/><Relationship Id="rId23" Type="http://schemas.openxmlformats.org/officeDocument/2006/relationships/slideMaster" Target="slideMasters/slideMaster7.xml"/><Relationship Id="rId24" Type="http://schemas.openxmlformats.org/officeDocument/2006/relationships/slideMaster" Target="slideMasters/slideMaster8.xml"/><Relationship Id="rId25" Type="http://schemas.openxmlformats.org/officeDocument/2006/relationships/slideMaster" Target="slideMasters/slideMaster9.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73" Type="http://schemas.openxmlformats.org/officeDocument/2006/relationships/handoutMaster" Target="handoutMasters/handoutMaster1.xml"/><Relationship Id="rId74" Type="http://schemas.openxmlformats.org/officeDocument/2006/relationships/printerSettings" Target="printerSettings/printerSettings1.bin"/><Relationship Id="rId75" Type="http://schemas.openxmlformats.org/officeDocument/2006/relationships/tags" Target="tags/tag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50443"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50443"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5659" cy="496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52016" y="0"/>
            <a:ext cx="2945659" cy="496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06357" y="4715153"/>
            <a:ext cx="4984962" cy="446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9430306"/>
            <a:ext cx="2945659" cy="496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52016" y="9430306"/>
            <a:ext cx="2945659" cy="496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387859" y="992665"/>
            <a:ext cx="4020385" cy="340366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pPr fontAlgn="base">
              <a:spcBef>
                <a:spcPct val="0"/>
              </a:spcBef>
              <a:spcAft>
                <a:spcPct val="0"/>
              </a:spcAft>
              <a:defRPr/>
            </a:pPr>
            <a:endParaRPr lang="en-US" sz="2000" i="1">
              <a:solidFill>
                <a:srgbClr val="0D1F74"/>
              </a:solidFill>
              <a:latin typeface="Arial" charset="0"/>
              <a:ea typeface="ＭＳ Ｐゴシック" charset="0"/>
              <a:cs typeface="ＭＳ Ｐゴシック" charset="0"/>
            </a:endParaRPr>
          </a:p>
        </p:txBody>
      </p:sp>
      <p:sp>
        <p:nvSpPr>
          <p:cNvPr id="4098" name="Text Box 2"/>
          <p:cNvSpPr>
            <a:spLocks noGrp="1" noChangeArrowheads="1"/>
          </p:cNvSpPr>
          <p:nvPr>
            <p:ph type="body"/>
          </p:nvPr>
        </p:nvSpPr>
        <p:spPr>
          <a:xfrm>
            <a:off x="1036961" y="4725494"/>
            <a:ext cx="4728475" cy="37759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da-DK" smtClean="0">
                <a:solidFill>
                  <a:srgbClr val="000000"/>
                </a:solidFill>
                <a:latin typeface="Arial" pitchFamily="34" charset="0"/>
                <a:ea typeface="ＭＳ Ｐゴシック" pitchFamily="34" charset="-128"/>
              </a:rPr>
              <a:t>Box plots of the median time between estimated outbreak start and various outbreak milestones for a subset of WHO-confirmed outbreaks, 1996–2009. Public communication refers to the earliest date of the public being informed about the existence of cases. WHO report refers to the date of WHO's Disease Outbreak News report about the outbreak. Some extreme outliers are not shown. n, sample size.</a:t>
            </a:r>
          </a:p>
        </p:txBody>
      </p:sp>
    </p:spTree>
    <p:extLst>
      <p:ext uri="{BB962C8B-B14F-4D97-AF65-F5344CB8AC3E}">
        <p14:creationId xmlns:p14="http://schemas.microsoft.com/office/powerpoint/2010/main" val="273716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sharing of pathogen genetic resources (defined as both </a:t>
            </a:r>
            <a:r>
              <a:rPr lang="en-US" sz="1200" b="0" i="0" u="none" strike="noStrike" kern="1200" dirty="0" err="1">
                <a:solidFill>
                  <a:schemeClr val="tx1"/>
                </a:solidFill>
                <a:effectLst/>
                <a:latin typeface="+mn-lt"/>
                <a:ea typeface="+mn-ea"/>
                <a:cs typeface="+mn-cs"/>
              </a:rPr>
              <a:t>biosamples</a:t>
            </a:r>
            <a:r>
              <a:rPr lang="en-US" sz="1200" b="0" i="0" u="none" strike="noStrike" kern="1200" dirty="0">
                <a:solidFill>
                  <a:schemeClr val="tx1"/>
                </a:solidFill>
                <a:effectLst/>
                <a:latin typeface="+mn-lt"/>
                <a:ea typeface="+mn-ea"/>
                <a:cs typeface="+mn-cs"/>
              </a:rPr>
              <a:t> and GSD) support not only the immediate response to current outbreaks but also build long-term capacity for rapidly responding to future threats.</a:t>
            </a:r>
          </a:p>
          <a:p>
            <a:pPr marL="171450" indent="-171450">
              <a:buFontTx/>
              <a:buChar char="-"/>
            </a:pPr>
            <a:r>
              <a:rPr lang="en-US" sz="1200" b="0" i="0" u="none" strike="noStrike" kern="1200" dirty="0">
                <a:solidFill>
                  <a:schemeClr val="tx1"/>
                </a:solidFill>
                <a:effectLst/>
                <a:latin typeface="+mn-lt"/>
                <a:ea typeface="+mn-ea"/>
                <a:cs typeface="+mn-cs"/>
              </a:rPr>
              <a:t>In this study, published by scientists from the </a:t>
            </a:r>
            <a:r>
              <a:rPr lang="en-US" sz="1200" b="0" i="0" u="none" strike="noStrike" kern="1200" dirty="0" err="1">
                <a:solidFill>
                  <a:schemeClr val="tx1"/>
                </a:solidFill>
                <a:effectLst/>
                <a:latin typeface="+mn-lt"/>
                <a:ea typeface="+mn-ea"/>
                <a:cs typeface="+mn-cs"/>
              </a:rPr>
              <a:t>Charité</a:t>
            </a:r>
            <a:r>
              <a:rPr lang="en-US" sz="1200" b="0" i="0" u="none" strike="noStrike" kern="1200" dirty="0">
                <a:solidFill>
                  <a:schemeClr val="tx1"/>
                </a:solidFill>
                <a:effectLst/>
                <a:latin typeface="+mn-lt"/>
                <a:ea typeface="+mn-ea"/>
                <a:cs typeface="+mn-cs"/>
              </a:rPr>
              <a:t> in Berlin, a diagnostic workflow for screening and specific confirmation of SARS-CoV-2 was developed within 9 days from the first rumors about the new virus (indicating it was some variety of </a:t>
            </a:r>
            <a:r>
              <a:rPr lang="en-US" sz="1200" b="0" i="0" u="none" strike="noStrike" kern="1200" dirty="0" err="1">
                <a:solidFill>
                  <a:schemeClr val="tx1"/>
                </a:solidFill>
                <a:effectLst/>
                <a:latin typeface="+mn-lt"/>
                <a:ea typeface="+mn-ea"/>
                <a:cs typeface="+mn-cs"/>
              </a:rPr>
              <a:t>CoV</a:t>
            </a:r>
            <a:r>
              <a:rPr lang="en-US" sz="1200" b="0" i="0" u="none" strike="noStrike" kern="1200" dirty="0">
                <a:solidFill>
                  <a:schemeClr val="tx1"/>
                </a:solidFill>
                <a:effectLst/>
                <a:latin typeface="+mn-lt"/>
                <a:ea typeface="+mn-ea"/>
                <a:cs typeface="+mn-cs"/>
              </a:rPr>
              <a:t>); published (in the WHO website) within 15 days; and validated through the </a:t>
            </a:r>
            <a:r>
              <a:rPr lang="en-US" sz="1200" b="0" i="0" u="none" strike="noStrike" kern="1200" dirty="0" err="1">
                <a:solidFill>
                  <a:schemeClr val="tx1"/>
                </a:solidFill>
                <a:effectLst/>
                <a:latin typeface="+mn-lt"/>
                <a:ea typeface="+mn-ea"/>
                <a:cs typeface="+mn-cs"/>
              </a:rPr>
              <a:t>EVDlab</a:t>
            </a:r>
            <a:r>
              <a:rPr lang="en-US" sz="1200" b="0" i="0" u="none" strike="noStrike" kern="1200" dirty="0">
                <a:solidFill>
                  <a:schemeClr val="tx1"/>
                </a:solidFill>
                <a:effectLst/>
                <a:latin typeface="+mn-lt"/>
                <a:ea typeface="+mn-ea"/>
                <a:cs typeface="+mn-cs"/>
              </a:rPr>
              <a:t> net within 22 days. The assay was designed in absence of available virus isolates or original patient specimens, and even before the first viral sequence was shared.</a:t>
            </a:r>
          </a:p>
          <a:p>
            <a:pPr marL="171450" indent="-171450">
              <a:buFontTx/>
              <a:buChar char="-"/>
            </a:pPr>
            <a:r>
              <a:rPr lang="en-US" sz="1200" b="0" i="0" u="none" strike="noStrike" kern="1200" dirty="0">
                <a:solidFill>
                  <a:schemeClr val="tx1"/>
                </a:solidFill>
                <a:effectLst/>
                <a:latin typeface="+mn-lt"/>
                <a:ea typeface="+mn-ea"/>
                <a:cs typeface="+mn-cs"/>
              </a:rPr>
              <a:t>Design and validation of this assay were enabled by the close genetic relatedness to the 2003 SARS-</a:t>
            </a:r>
            <a:r>
              <a:rPr lang="en-US" sz="1200" b="0" i="0" u="none" strike="noStrike" kern="1200" dirty="0" err="1">
                <a:solidFill>
                  <a:schemeClr val="tx1"/>
                </a:solidFill>
                <a:effectLst/>
                <a:latin typeface="+mn-lt"/>
                <a:ea typeface="+mn-ea"/>
                <a:cs typeface="+mn-cs"/>
              </a:rPr>
              <a:t>CoV</a:t>
            </a:r>
            <a:r>
              <a:rPr lang="en-US" sz="1200" b="0" i="0" u="none" strike="noStrike" kern="1200" dirty="0">
                <a:solidFill>
                  <a:schemeClr val="tx1"/>
                </a:solidFill>
                <a:effectLst/>
                <a:latin typeface="+mn-lt"/>
                <a:ea typeface="+mn-ea"/>
                <a:cs typeface="+mn-cs"/>
              </a:rPr>
              <a:t>, </a:t>
            </a:r>
            <a:r>
              <a:rPr lang="en-US" sz="1200" dirty="0"/>
              <a:t>SARS-</a:t>
            </a:r>
            <a:r>
              <a:rPr lang="en-US" sz="1200" dirty="0" err="1"/>
              <a:t>CoV</a:t>
            </a:r>
            <a:r>
              <a:rPr lang="en-US" sz="1200" dirty="0"/>
              <a:t> sequences available in GenBank, and stored SARS clinical samples for evaluation; </a:t>
            </a:r>
            <a:r>
              <a:rPr lang="en-US" sz="1200" b="0" i="0" u="none" strike="noStrike" kern="1200" dirty="0">
                <a:solidFill>
                  <a:schemeClr val="tx1"/>
                </a:solidFill>
                <a:effectLst/>
                <a:latin typeface="+mn-lt"/>
                <a:ea typeface="+mn-ea"/>
                <a:cs typeface="+mn-cs"/>
              </a:rPr>
              <a:t>through the use of synthetic biology.</a:t>
            </a:r>
          </a:p>
          <a:p>
            <a:pPr marL="171450" indent="-171450">
              <a:buFontTx/>
              <a:buChar char="-"/>
            </a:pPr>
            <a:r>
              <a:rPr lang="en-US" sz="1200" b="0" i="0" u="none" strike="noStrike" kern="1200" dirty="0">
                <a:solidFill>
                  <a:schemeClr val="tx1"/>
                </a:solidFill>
                <a:effectLst/>
                <a:latin typeface="+mn-lt"/>
                <a:ea typeface="+mn-ea"/>
                <a:cs typeface="+mn-cs"/>
              </a:rPr>
              <a:t>Just for the sake of comparison: for MERS the time-frame for diagnostic development and publication was 2 months after the hospitalization of P0. And as showed in the first slides, sharing samples for diagnostic validation for ZIKA took over 1 year.</a:t>
            </a:r>
          </a:p>
          <a:p>
            <a:pPr marL="171450" indent="-171450">
              <a:buFontTx/>
              <a:buChar char="-"/>
            </a:pPr>
            <a:r>
              <a:rPr lang="en-US" sz="1200" b="0" i="0" u="none" strike="noStrike" kern="1200" dirty="0">
                <a:solidFill>
                  <a:schemeClr val="tx1"/>
                </a:solidFill>
                <a:effectLst/>
                <a:latin typeface="+mn-lt"/>
                <a:ea typeface="+mn-ea"/>
                <a:cs typeface="+mn-cs"/>
              </a:rPr>
              <a:t>This impressive timeline was only possible due to SARS samples and sequences available through depositing structures such as biobanks and databases that </a:t>
            </a:r>
            <a:r>
              <a:rPr lang="en-US" sz="1200" b="0" i="0" u="none" strike="noStrike" kern="1200" dirty="0" err="1">
                <a:solidFill>
                  <a:schemeClr val="tx1"/>
                </a:solidFill>
                <a:effectLst/>
                <a:latin typeface="+mn-lt"/>
                <a:ea typeface="+mn-ea"/>
                <a:cs typeface="+mn-cs"/>
              </a:rPr>
              <a:t>mantain</a:t>
            </a:r>
            <a:r>
              <a:rPr lang="en-US" sz="1200" b="0" i="0" u="none" strike="noStrike" kern="1200" dirty="0">
                <a:solidFill>
                  <a:schemeClr val="tx1"/>
                </a:solidFill>
                <a:effectLst/>
                <a:latin typeface="+mn-lt"/>
                <a:ea typeface="+mn-ea"/>
                <a:cs typeface="+mn-cs"/>
              </a:rPr>
              <a:t> a collection of pathogen biodiversity, besides of course an efficient collaboration in an informal network of high ranking laboratories. Therefore, populating biobanks and databases represents a huge collective value to build infrastructures to support long term response to newly emerging IDs threats.</a:t>
            </a:r>
          </a:p>
        </p:txBody>
      </p:sp>
      <p:sp>
        <p:nvSpPr>
          <p:cNvPr id="4" name="Slide Number Placeholder 3"/>
          <p:cNvSpPr>
            <a:spLocks noGrp="1"/>
          </p:cNvSpPr>
          <p:nvPr>
            <p:ph type="sldNum" sz="quarter" idx="5"/>
          </p:nvPr>
        </p:nvSpPr>
        <p:spPr/>
        <p:txBody>
          <a:bodyPr/>
          <a:lstStyle/>
          <a:p>
            <a:fld id="{10BC8959-DE60-C84A-85A1-B2834DDD09ED}" type="slidenum">
              <a:rPr lang="en-US" smtClean="0"/>
              <a:t>8</a:t>
            </a:fld>
            <a:endParaRPr lang="en-US"/>
          </a:p>
        </p:txBody>
      </p:sp>
    </p:spTree>
    <p:extLst>
      <p:ext uri="{BB962C8B-B14F-4D97-AF65-F5344CB8AC3E}">
        <p14:creationId xmlns:p14="http://schemas.microsoft.com/office/powerpoint/2010/main" val="2491614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Time scale showed 2000 -2020</a:t>
            </a:r>
          </a:p>
        </p:txBody>
      </p:sp>
      <p:sp>
        <p:nvSpPr>
          <p:cNvPr id="4" name="Slide Number Placeholder 3"/>
          <p:cNvSpPr>
            <a:spLocks noGrp="1"/>
          </p:cNvSpPr>
          <p:nvPr>
            <p:ph type="sldNum" sz="quarter" idx="5"/>
          </p:nvPr>
        </p:nvSpPr>
        <p:spPr/>
        <p:txBody>
          <a:bodyPr/>
          <a:lstStyle/>
          <a:p>
            <a:fld id="{F395CF17-6B39-436A-ADAB-5D7CBDB2BCC8}" type="slidenum">
              <a:rPr lang="en-US" smtClean="0"/>
              <a:t>13</a:t>
            </a:fld>
            <a:endParaRPr lang="en-US"/>
          </a:p>
        </p:txBody>
      </p:sp>
    </p:spTree>
    <p:extLst>
      <p:ext uri="{BB962C8B-B14F-4D97-AF65-F5344CB8AC3E}">
        <p14:creationId xmlns:p14="http://schemas.microsoft.com/office/powerpoint/2010/main" val="194224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NP, that many of you probably by now heard about, is an international treaty </a:t>
            </a:r>
            <a:r>
              <a:rPr lang="en-US" sz="1200" kern="1200" dirty="0">
                <a:solidFill>
                  <a:schemeClr val="tx1"/>
                </a:solidFill>
                <a:effectLst/>
                <a:latin typeface="Verdana" pitchFamily="34" charset="0"/>
                <a:ea typeface="+mn-ea"/>
                <a:cs typeface="Arial" charset="0"/>
              </a:rPr>
              <a:t>adopted under the umbrella of the UN environmental agency of the Convention on Biological Diversity, and creates a framework to regulate global sharing of non-human genetic resources, in which pathogens are included.</a:t>
            </a:r>
          </a:p>
          <a:p>
            <a:pPr marL="171450" indent="-171450">
              <a:buFontTx/>
              <a:buChar char="-"/>
            </a:pPr>
            <a:r>
              <a:rPr lang="en-US" sz="1200" kern="1200" dirty="0">
                <a:solidFill>
                  <a:schemeClr val="tx1"/>
                </a:solidFill>
                <a:effectLst/>
                <a:latin typeface="Verdana" pitchFamily="34" charset="0"/>
                <a:ea typeface="+mn-ea"/>
                <a:cs typeface="Arial" charset="0"/>
              </a:rPr>
              <a:t>This protocol reinforces 2 principles of:</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US" sz="1200" kern="1200" dirty="0">
                <a:solidFill>
                  <a:schemeClr val="tx1"/>
                </a:solidFill>
                <a:effectLst/>
                <a:latin typeface="Verdana" pitchFamily="34" charset="0"/>
                <a:ea typeface="+mn-ea"/>
                <a:cs typeface="Arial" charset="0"/>
              </a:rPr>
              <a:t>sovereign rights, by establishing that countries can decide and regulate how genetic resources in their territory are access and the conditions under which they can be used;</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US" sz="1200" kern="1200" dirty="0">
                <a:solidFill>
                  <a:schemeClr val="tx1"/>
                </a:solidFill>
                <a:effectLst/>
                <a:latin typeface="Verdana" pitchFamily="34" charset="0"/>
                <a:ea typeface="+mn-ea"/>
                <a:cs typeface="Arial" charset="0"/>
              </a:rPr>
              <a:t>This establish the principles of reciprocity and fair collaborations on the sharing of genetic resources by giving the provider countries the right to ask for a share on benefits either on a monetary or non-monetary basis, out of the foreign use of their resources.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200" kern="1200" dirty="0">
                <a:solidFill>
                  <a:schemeClr val="tx1"/>
                </a:solidFill>
                <a:effectLst/>
                <a:latin typeface="Verdana" pitchFamily="34" charset="0"/>
                <a:ea typeface="+mn-ea"/>
                <a:cs typeface="Arial" charset="0"/>
              </a:rPr>
              <a:t>During the COVID-19 pandemic, some flaws in the NP framework were exposed:</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US" sz="1200" kern="1200" dirty="0">
                <a:solidFill>
                  <a:schemeClr val="tx1"/>
                </a:solidFill>
                <a:effectLst/>
                <a:latin typeface="Verdana" pitchFamily="34" charset="0"/>
                <a:ea typeface="+mn-ea"/>
                <a:cs typeface="Arial" charset="0"/>
              </a:rPr>
              <a:t>The first reason is a natural one (reflecting the nature of IDs): within a PHEIC pathogens respect no borders so it is just a matter of time that countries start having infections and therefore can access pathogen materials within their own borders of from neighboring countries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US" sz="1200" kern="1200" dirty="0">
                <a:solidFill>
                  <a:schemeClr val="tx1"/>
                </a:solidFill>
                <a:effectLst/>
                <a:latin typeface="Verdana" pitchFamily="34" charset="0"/>
                <a:ea typeface="+mn-ea"/>
                <a:cs typeface="Arial" charset="0"/>
              </a:rPr>
              <a:t>The second reason is a technological one: with the recent developments in biotechnology GSD is making the access to biological material obsolete, as demonstrated for the diagnostics development in the previous slide.</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200" kern="1200" dirty="0">
                <a:solidFill>
                  <a:schemeClr val="tx1"/>
                </a:solidFill>
                <a:effectLst/>
                <a:latin typeface="Verdana" pitchFamily="34" charset="0"/>
                <a:ea typeface="+mn-ea"/>
                <a:cs typeface="Arial" charset="0"/>
              </a:rPr>
              <a:t>One fear of many in the global health field is that this will be used as an argument within the discussions of the </a:t>
            </a:r>
            <a:r>
              <a:rPr lang="en-US" sz="1200" kern="1200" dirty="0" err="1">
                <a:solidFill>
                  <a:schemeClr val="tx1"/>
                </a:solidFill>
                <a:effectLst/>
                <a:latin typeface="Verdana" pitchFamily="34" charset="0"/>
                <a:ea typeface="+mn-ea"/>
                <a:cs typeface="Arial" charset="0"/>
              </a:rPr>
              <a:t>CoP</a:t>
            </a:r>
            <a:r>
              <a:rPr lang="en-US" sz="1200" kern="1200" dirty="0">
                <a:solidFill>
                  <a:schemeClr val="tx1"/>
                </a:solidFill>
                <a:effectLst/>
                <a:latin typeface="Verdana" pitchFamily="34" charset="0"/>
                <a:ea typeface="+mn-ea"/>
                <a:cs typeface="Arial" charset="0"/>
              </a:rPr>
              <a:t> to the NP/CBD to include GSD within the scope of the Protocol. Although this looks at the moment as the most probable outcome of the political negotiations later this year, the COVID-19 case also give us important arguments for why the sharing of GSD form emerging pathogens as early and open as possible cannot be hampered, and this should be protected at all costs.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200" kern="1200" dirty="0">
                <a:solidFill>
                  <a:schemeClr val="tx1"/>
                </a:solidFill>
                <a:effectLst/>
                <a:latin typeface="Verdana" pitchFamily="34" charset="0"/>
                <a:ea typeface="+mn-ea"/>
                <a:cs typeface="Arial" charset="0"/>
              </a:rPr>
              <a:t>Finally, many labs all over the world are cooperating to support global diagnostic capacity. The EU Nagoya-Regulation, established a 3 months exemption, in which during a PHEIC countries can access pathogen materials from Nagoya-countries without the required documentation and agreements, but after the 3 months they have to acquire those retrospectively.</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200" kern="1200" dirty="0">
                <a:solidFill>
                  <a:schemeClr val="tx1"/>
                </a:solidFill>
                <a:effectLst/>
                <a:latin typeface="Verdana" pitchFamily="34" charset="0"/>
                <a:ea typeface="+mn-ea"/>
                <a:cs typeface="Arial" charset="0"/>
              </a:rPr>
              <a:t>Now, that the 3 exemption months have passed, many labs are uncertain of how they should proceed, and wonder how to handle these obligations in such a chaotic and busy environment, still trying to control the pandemic.</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200" kern="1200" dirty="0">
                <a:solidFill>
                  <a:schemeClr val="tx1"/>
                </a:solidFill>
                <a:effectLst/>
                <a:latin typeface="Verdana" pitchFamily="34" charset="0"/>
                <a:ea typeface="+mn-ea"/>
                <a:cs typeface="Arial" charset="0"/>
              </a:rPr>
              <a:t>The NP has not being extensively mentioned in the COVID-19 discussions so far, but a triggering question is whether in the future, by evaluating the response to the pandemic, countries and institutes will heavily be criticized, and even sued, for not complying with presumed NP regulations.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0BC8959-DE60-C84A-85A1-B2834DDD09ED}" type="slidenum">
              <a:rPr lang="en-US" smtClean="0"/>
              <a:t>29</a:t>
            </a:fld>
            <a:endParaRPr lang="en-US"/>
          </a:p>
        </p:txBody>
      </p:sp>
    </p:spTree>
    <p:extLst>
      <p:ext uri="{BB962C8B-B14F-4D97-AF65-F5344CB8AC3E}">
        <p14:creationId xmlns:p14="http://schemas.microsoft.com/office/powerpoint/2010/main" val="288538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a:t>I will start with some examples from past epidemics: What we have seen is that during the last global health crises we faced, at least the ones caused by emerging IDs, there have been substantial challenges of different nature for collaboration and data sharing affecting the national and international response efforts</a:t>
            </a:r>
          </a:p>
          <a:p>
            <a:pPr marL="171450" indent="-171450">
              <a:buFontTx/>
              <a:buChar char="-"/>
            </a:pPr>
            <a:r>
              <a:rPr lang="en-US" b="0" dirty="0"/>
              <a:t>A lack of integrated actions between human and animals domains and the exercise of presumed sovereign rights of a country’s government – as in de case of </a:t>
            </a:r>
            <a:r>
              <a:rPr lang="en-US" b="0" dirty="0" err="1"/>
              <a:t>Mers-CoV</a:t>
            </a:r>
            <a:endParaRPr lang="en-US" b="0" dirty="0"/>
          </a:p>
          <a:p>
            <a:pPr marL="171450" indent="-171450">
              <a:buFontTx/>
              <a:buChar char="-"/>
            </a:pPr>
            <a:r>
              <a:rPr lang="en-US" b="0" dirty="0"/>
              <a:t>Further: Inconsistent sharing of genome sequences leading to unnecessary delays in control measures (as clearly shown by </a:t>
            </a:r>
            <a:r>
              <a:rPr lang="en-US" b="0" dirty="0" err="1"/>
              <a:t>Yozwiak</a:t>
            </a:r>
            <a:r>
              <a:rPr lang="en-US" b="0" dirty="0"/>
              <a:t> et al) and the storage of thousands of isolates behind lock and bar in foreign countries, unreachable for scientists in the originating countries – as in the case of the 2016 West African Ebola outbreak;</a:t>
            </a:r>
          </a:p>
          <a:p>
            <a:pPr marL="171450" indent="-171450">
              <a:buFontTx/>
              <a:buChar char="-"/>
            </a:pPr>
            <a:r>
              <a:rPr lang="en-US" dirty="0"/>
              <a:t>And finally: the 2015 ZIKA epidemic in Latin America clearly illustrated issues with government (regulatory) restrictions on the international sharing of materials, compromising greatly the rapid development of high quality and validated diagnostic tests. Koopmans et al. have shown the irresponsible delays, leading to the sad lack of precise diagnostics for pregnant women having to decide on following on with their pregnancy.</a:t>
            </a:r>
            <a:endParaRPr lang="en-US" dirty="0">
              <a:effectLst/>
            </a:endParaRPr>
          </a:p>
        </p:txBody>
      </p:sp>
      <p:sp>
        <p:nvSpPr>
          <p:cNvPr id="4" name="Slide Number Placeholder 3"/>
          <p:cNvSpPr>
            <a:spLocks noGrp="1"/>
          </p:cNvSpPr>
          <p:nvPr>
            <p:ph type="sldNum" sz="quarter" idx="5"/>
          </p:nvPr>
        </p:nvSpPr>
        <p:spPr/>
        <p:txBody>
          <a:bodyPr/>
          <a:lstStyle/>
          <a:p>
            <a:fld id="{10BC8959-DE60-C84A-85A1-B2834DDD09ED}" type="slidenum">
              <a:rPr lang="en-US" smtClean="0"/>
              <a:t>30</a:t>
            </a:fld>
            <a:endParaRPr lang="en-US"/>
          </a:p>
        </p:txBody>
      </p:sp>
    </p:spTree>
    <p:extLst>
      <p:ext uri="{BB962C8B-B14F-4D97-AF65-F5344CB8AC3E}">
        <p14:creationId xmlns:p14="http://schemas.microsoft.com/office/powerpoint/2010/main" val="2736273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during the COVID pandemic we have been witnessing the clear polarization between the two sides of sharing during epidemics.</a:t>
            </a:r>
          </a:p>
          <a:p>
            <a:pPr marL="171450" indent="-171450">
              <a:buFontTx/>
              <a:buChar char="-"/>
            </a:pPr>
            <a:r>
              <a:rPr lang="en-US" dirty="0"/>
              <a:t>On the one hand many struggle to access samples and data in order to engage/initiate R&amp;D:</a:t>
            </a:r>
          </a:p>
          <a:p>
            <a:pPr marL="628650" lvl="1" indent="-171450">
              <a:buFontTx/>
              <a:buChar char="-"/>
            </a:pPr>
            <a:r>
              <a:rPr lang="en-US" dirty="0"/>
              <a:t>Although in this pandemic the GSD of the SARS-CoV-2 was shared publicly with reasonable speed, though presumably – as we now recently understand – thanks to the brave solo action of 2 individual scientists …</a:t>
            </a:r>
          </a:p>
          <a:p>
            <a:pPr marL="628650" lvl="1" indent="-171450">
              <a:buFontTx/>
              <a:buChar char="-"/>
            </a:pPr>
            <a:r>
              <a:rPr lang="en-US" dirty="0"/>
              <a:t>…. the sharing of the viral samples and materials did not follow the same path. Labs worldwide struggled to get samples from the from the first affected countries.</a:t>
            </a:r>
          </a:p>
          <a:p>
            <a:r>
              <a:rPr lang="en-US" dirty="0"/>
              <a:t>-  On the other hand, international communities, especially from LMIC, are concerned on historical grounds about the sharing of the benefits resulting from the R&amp;D process</a:t>
            </a:r>
          </a:p>
          <a:p>
            <a:pPr marL="171450" indent="-171450">
              <a:buFontTx/>
              <a:buChar char="-"/>
            </a:pPr>
            <a:r>
              <a:rPr lang="en-US" dirty="0"/>
              <a:t>As illustrated by this letter singed by NGOs all over the world urging the UN and WHO to develop actionable and binding mechanisms to guarantee that potential drugs and vaccines developed against COVID-19 are shared with the whole world in equal and affordable terms, as well as technology and research results/outcomes.</a:t>
            </a:r>
          </a:p>
          <a:p>
            <a:pPr marL="171450" indent="-171450">
              <a:buFontTx/>
              <a:buChar char="-"/>
            </a:pPr>
            <a:r>
              <a:rPr lang="en-US" dirty="0"/>
              <a:t>Many might think that the latter is unreasonable and political: high-tech public-private consortia in an open market are the natural way in which things happen during such a devastating pandemic. But in reality their concern might after all very well appear not to be unfounded. </a:t>
            </a:r>
          </a:p>
        </p:txBody>
      </p:sp>
      <p:sp>
        <p:nvSpPr>
          <p:cNvPr id="4" name="Slide Number Placeholder 3"/>
          <p:cNvSpPr>
            <a:spLocks noGrp="1"/>
          </p:cNvSpPr>
          <p:nvPr>
            <p:ph type="sldNum" sz="quarter" idx="5"/>
          </p:nvPr>
        </p:nvSpPr>
        <p:spPr/>
        <p:txBody>
          <a:bodyPr/>
          <a:lstStyle/>
          <a:p>
            <a:fld id="{10BC8959-DE60-C84A-85A1-B2834DDD09ED}" type="slidenum">
              <a:rPr lang="en-US" smtClean="0"/>
              <a:t>31</a:t>
            </a:fld>
            <a:endParaRPr lang="en-US"/>
          </a:p>
        </p:txBody>
      </p:sp>
    </p:spTree>
    <p:extLst>
      <p:ext uri="{BB962C8B-B14F-4D97-AF65-F5344CB8AC3E}">
        <p14:creationId xmlns:p14="http://schemas.microsoft.com/office/powerpoint/2010/main" val="230624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not all. Because on top of that, issues in data sharing also extend beyond epidemics’ timelines. I will start with just an example: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nl-NL" dirty="0"/>
              <a:t>-  In Feb 2019 </a:t>
            </a:r>
            <a:r>
              <a:rPr lang="nl-NL" dirty="0" err="1"/>
              <a:t>the</a:t>
            </a:r>
            <a:r>
              <a:rPr lang="nl-NL" dirty="0"/>
              <a:t> </a:t>
            </a:r>
            <a:r>
              <a:rPr lang="nl-NL" dirty="0" err="1"/>
              <a:t>telegraph</a:t>
            </a:r>
            <a:r>
              <a:rPr lang="nl-NL" dirty="0"/>
              <a:t> </a:t>
            </a:r>
            <a:r>
              <a:rPr lang="nl-NL" dirty="0" err="1"/>
              <a:t>published</a:t>
            </a:r>
            <a:r>
              <a:rPr lang="nl-NL" dirty="0"/>
              <a:t> </a:t>
            </a:r>
            <a:r>
              <a:rPr lang="nl-NL" dirty="0" err="1"/>
              <a:t>an</a:t>
            </a:r>
            <a:r>
              <a:rPr lang="nl-NL" dirty="0"/>
              <a:t> </a:t>
            </a:r>
            <a:r>
              <a:rPr lang="nl-NL" dirty="0" err="1"/>
              <a:t>article</a:t>
            </a:r>
            <a:r>
              <a:rPr lang="nl-NL" dirty="0"/>
              <a:t> </a:t>
            </a:r>
            <a:r>
              <a:rPr lang="en-US" dirty="0"/>
              <a:t>describing the case of samples taken from Ebola patients and stored at a German lab that was made available through the platform of the virtual collection of the EVA, for a price quoted ”170 times the price of gold”.</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When questioned about the fact the German lab defended their position by saying that the virus at the time was shared freely with many labs worldwide and they provided their service to make it a high quality sample made available at cost prices to all potential users.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But a fact is that during outbreaks local researchers, especially from LMIC are usually busy helping out in the response; and on the grounds that they do not have storage facilities for biological materials (as biobanking capacity) they end up losing access to materials and data in the long run being unable to further engage in research efforts.</a:t>
            </a:r>
          </a:p>
        </p:txBody>
      </p:sp>
      <p:sp>
        <p:nvSpPr>
          <p:cNvPr id="4" name="Slide Number Placeholder 3"/>
          <p:cNvSpPr>
            <a:spLocks noGrp="1"/>
          </p:cNvSpPr>
          <p:nvPr>
            <p:ph type="sldNum" sz="quarter" idx="5"/>
          </p:nvPr>
        </p:nvSpPr>
        <p:spPr/>
        <p:txBody>
          <a:bodyPr/>
          <a:lstStyle/>
          <a:p>
            <a:fld id="{10BC8959-DE60-C84A-85A1-B2834DDD09ED}" type="slidenum">
              <a:rPr lang="en-US" smtClean="0"/>
              <a:t>32</a:t>
            </a:fld>
            <a:endParaRPr lang="en-US"/>
          </a:p>
        </p:txBody>
      </p:sp>
    </p:spTree>
    <p:extLst>
      <p:ext uri="{BB962C8B-B14F-4D97-AF65-F5344CB8AC3E}">
        <p14:creationId xmlns:p14="http://schemas.microsoft.com/office/powerpoint/2010/main" val="1501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6D41A22-D05A-4BC2-A598-6432052F7586}" type="slidenum">
              <a:rPr kumimoji="0" lang="en-US" sz="1200" b="0" i="0" u="none" strike="noStrike" kern="1200" cap="none" spc="0" normalizeH="0" baseline="0" noProof="0" smtClean="0">
                <a:ln>
                  <a:noFill/>
                </a:ln>
                <a:solidFill>
                  <a:prstClr val="black"/>
                </a:solidFill>
                <a:effectLst/>
                <a:uLnTx/>
                <a:uFillTx/>
                <a:latin typeface="Verdana" pitchFamily="34"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Verdana" pitchFamily="34" charset="0"/>
              <a:ea typeface="ＭＳ Ｐゴシック" pitchFamily="-80" charset="-128"/>
              <a:cs typeface="+mn-cs"/>
            </a:endParaRPr>
          </a:p>
        </p:txBody>
      </p:sp>
    </p:spTree>
    <p:extLst>
      <p:ext uri="{BB962C8B-B14F-4D97-AF65-F5344CB8AC3E}">
        <p14:creationId xmlns:p14="http://schemas.microsoft.com/office/powerpoint/2010/main" val="283569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5.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 A">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xmlns=""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dirty="0" err="1" smtClean="0"/>
              <a:t>Klik</a:t>
            </a:r>
            <a:r>
              <a:rPr lang="en-GB" noProof="0" dirty="0" smtClean="0"/>
              <a:t> for at </a:t>
            </a:r>
            <a:r>
              <a:rPr lang="en-GB" noProof="0" dirty="0" err="1" smtClean="0"/>
              <a:t>redigere</a:t>
            </a:r>
            <a:r>
              <a:rPr lang="en-GB" noProof="0" dirty="0" smtClean="0"/>
              <a:t> </a:t>
            </a:r>
            <a:r>
              <a:rPr lang="en-GB" noProof="0" dirty="0" err="1" smtClean="0"/>
              <a:t>i</a:t>
            </a:r>
            <a:r>
              <a:rPr lang="en-GB" noProof="0" dirty="0" smtClean="0"/>
              <a:t> master</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err="1" smtClean="0"/>
              <a:t>Klik</a:t>
            </a:r>
            <a:r>
              <a:rPr lang="en-GB" noProof="0" dirty="0" smtClean="0"/>
              <a:t> for at </a:t>
            </a:r>
            <a:r>
              <a:rPr lang="en-GB" noProof="0" dirty="0" err="1" smtClean="0"/>
              <a:t>redigere</a:t>
            </a:r>
            <a:r>
              <a:rPr lang="en-GB" noProof="0" dirty="0" smtClean="0"/>
              <a:t> </a:t>
            </a:r>
            <a:r>
              <a:rPr lang="en-GB" noProof="0" dirty="0" err="1" smtClean="0"/>
              <a:t>undertiteltypografien</a:t>
            </a:r>
            <a:r>
              <a:rPr lang="en-GB" noProof="0" dirty="0" smtClean="0"/>
              <a:t> </a:t>
            </a:r>
            <a:r>
              <a:rPr lang="en-GB" noProof="0" dirty="0" err="1" smtClean="0"/>
              <a:t>i</a:t>
            </a:r>
            <a:r>
              <a:rPr lang="en-GB" noProof="0" dirty="0" smtClean="0"/>
              <a:t> </a:t>
            </a:r>
            <a:r>
              <a:rPr lang="en-GB" noProof="0" dirty="0" err="1" smtClean="0"/>
              <a:t>masteren</a:t>
            </a:r>
            <a:endParaRPr lang="en-GB" noProof="0" dirty="0"/>
          </a:p>
        </p:txBody>
      </p:sp>
      <p:sp>
        <p:nvSpPr>
          <p:cNvPr id="3" name="Footer Placeholder 2">
            <a:extLst>
              <a:ext uri="{FF2B5EF4-FFF2-40B4-BE49-F238E27FC236}">
                <a16:creationId xmlns:a16="http://schemas.microsoft.com/office/drawing/2014/main" xmlns="" id="{F2117C6C-7BC3-4888-BC29-FAB17565D119}"/>
              </a:ext>
            </a:extLst>
          </p:cNvPr>
          <p:cNvSpPr>
            <a:spLocks noGrp="1"/>
          </p:cNvSpPr>
          <p:nvPr>
            <p:ph type="ftr" sz="quarter" idx="16"/>
          </p:nvPr>
        </p:nvSpPr>
        <p:spPr/>
        <p:txBody>
          <a:bodyPr/>
          <a:lstStyle>
            <a:lvl1pPr>
              <a:defRPr>
                <a:noFill/>
              </a:defRPr>
            </a:lvl1pPr>
          </a:lstStyle>
          <a:p>
            <a:r>
              <a:rPr lang="en-GB" dirty="0" smtClean="0"/>
              <a:t>National Food Institute</a:t>
            </a:r>
            <a:endParaRPr lang="en-GB" dirty="0"/>
          </a:p>
        </p:txBody>
      </p:sp>
      <p:sp>
        <p:nvSpPr>
          <p:cNvPr id="4" name="Slide Number Placeholder 3">
            <a:extLst>
              <a:ext uri="{FF2B5EF4-FFF2-40B4-BE49-F238E27FC236}">
                <a16:creationId xmlns:a16="http://schemas.microsoft.com/office/drawing/2014/main" xmlns=""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xmlns="">
        <p15:guide id="1" pos="156">
          <p15:clr>
            <a:srgbClr val="F26B43"/>
          </p15:clr>
        </p15:guide>
        <p15:guide id="2" pos="6984">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48A0E3C-0CE1-4BBF-A912-5A81BF3B7BCA}"/>
              </a:ext>
            </a:extLst>
          </p:cNvPr>
          <p:cNvSpPr>
            <a:spLocks noGrp="1"/>
          </p:cNvSpPr>
          <p:nvPr>
            <p:ph type="title"/>
          </p:nvPr>
        </p:nvSpPr>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idx="1"/>
          </p:nvPr>
        </p:nvSpPr>
        <p:spPr>
          <a:xfrm>
            <a:off x="1774800" y="1706400"/>
            <a:ext cx="9312374" cy="4545578"/>
          </a:xfrm>
        </p:spPr>
        <p:txBody>
          <a:bodyPr/>
          <a:lstStyle/>
          <a:p>
            <a:pPr lvl="0"/>
            <a:r>
              <a:rPr lang="da-DK" dirty="0" smtClean="0"/>
              <a:t>Edit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2" name="Footer Placeholder 1">
            <a:extLst>
              <a:ext uri="{FF2B5EF4-FFF2-40B4-BE49-F238E27FC236}">
                <a16:creationId xmlns:a16="http://schemas.microsoft.com/office/drawing/2014/main" xmlns="" id="{1FCA8860-CDAD-4F91-9292-2B11655C191E}"/>
              </a:ext>
            </a:extLst>
          </p:cNvPr>
          <p:cNvSpPr>
            <a:spLocks noGrp="1"/>
          </p:cNvSpPr>
          <p:nvPr>
            <p:ph type="ftr" sz="quarter" idx="10"/>
          </p:nvPr>
        </p:nvSpPr>
        <p:spPr/>
        <p:txBody>
          <a:bodyPr/>
          <a:lstStyle/>
          <a:p>
            <a:r>
              <a:rPr lang="da-DK" smtClean="0"/>
              <a:t>National Food Institute</a:t>
            </a:r>
            <a:endParaRPr lang="da-DK" dirty="0"/>
          </a:p>
        </p:txBody>
      </p:sp>
      <p:sp>
        <p:nvSpPr>
          <p:cNvPr id="6" name="Slide Number Placeholder 5">
            <a:extLst>
              <a:ext uri="{FF2B5EF4-FFF2-40B4-BE49-F238E27FC236}">
                <a16:creationId xmlns:a16="http://schemas.microsoft.com/office/drawing/2014/main" xmlns="" id="{88C7A21B-9B48-4777-BF0D-9FB95719C2E7}"/>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15000952"/>
      </p:ext>
    </p:extLst>
  </p:cSld>
  <p:clrMapOvr>
    <a:masterClrMapping/>
  </p:clrMapOvr>
  <p:extLst mod="1">
    <p:ext uri="{DCECCB84-F9BA-43D5-87BE-67443E8EF086}">
      <p15:sldGuideLst xmlns:p15="http://schemas.microsoft.com/office/powerpoint/2012/main" xmlns="">
        <p15:guide id="1" pos="6984">
          <p15:clr>
            <a:srgbClr val="F26B43"/>
          </p15:clr>
        </p15:guide>
        <p15:guide id="2" pos="1117">
          <p15:clr>
            <a:srgbClr val="F26B43"/>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5EB1D5E1-0C4E-4A74-BE37-26307F7E2821}"/>
              </a:ext>
            </a:extLst>
          </p:cNvPr>
          <p:cNvSpPr>
            <a:spLocks noGrp="1"/>
          </p:cNvSpPr>
          <p:nvPr>
            <p:ph type="title"/>
          </p:nvPr>
        </p:nvSpPr>
        <p:spPr>
          <a:xfrm>
            <a:off x="1774726" y="426127"/>
            <a:ext cx="9312374" cy="972716"/>
          </a:xfrm>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dirty="0" smtClean="0"/>
              <a:t>Edit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dirty="0" smtClean="0"/>
              <a:t>Edit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7" name="Footer Placeholder 6">
            <a:extLst>
              <a:ext uri="{FF2B5EF4-FFF2-40B4-BE49-F238E27FC236}">
                <a16:creationId xmlns:a16="http://schemas.microsoft.com/office/drawing/2014/main" xmlns="" id="{02499420-B0E8-4C8A-8C00-E21262271ADD}"/>
              </a:ext>
            </a:extLst>
          </p:cNvPr>
          <p:cNvSpPr>
            <a:spLocks noGrp="1"/>
          </p:cNvSpPr>
          <p:nvPr>
            <p:ph type="ftr" sz="quarter" idx="10"/>
          </p:nvPr>
        </p:nvSpPr>
        <p:spPr/>
        <p:txBody>
          <a:bodyPr/>
          <a:lstStyle/>
          <a:p>
            <a:r>
              <a:rPr lang="da-DK" smtClean="0"/>
              <a:t>National Food Institute</a:t>
            </a:r>
            <a:endParaRPr lang="da-DK" dirty="0"/>
          </a:p>
        </p:txBody>
      </p:sp>
      <p:sp>
        <p:nvSpPr>
          <p:cNvPr id="8" name="Slide Number Placeholder 7">
            <a:extLst>
              <a:ext uri="{FF2B5EF4-FFF2-40B4-BE49-F238E27FC236}">
                <a16:creationId xmlns:a16="http://schemas.microsoft.com/office/drawing/2014/main" xmlns="" id="{E3EE7F0E-E606-41AC-BBBF-B5AECB1112EB}"/>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272485230"/>
      </p:ext>
    </p:extLst>
  </p:cSld>
  <p:clrMapOvr>
    <a:masterClrMapping/>
  </p:clrMapOvr>
  <p:extLst mod="1">
    <p:ext uri="{DCECCB84-F9BA-43D5-87BE-67443E8EF086}">
      <p15:sldGuideLst xmlns:p15="http://schemas.microsoft.com/office/powerpoint/2012/main" xmlns="">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xmlns="" id="{90A2595F-A737-4D92-946C-EC0BBF885334}"/>
              </a:ext>
            </a:extLst>
          </p:cNvPr>
          <p:cNvSpPr>
            <a:spLocks noGrp="1"/>
          </p:cNvSpPr>
          <p:nvPr>
            <p:ph type="title"/>
          </p:nvPr>
        </p:nvSpPr>
        <p:spPr>
          <a:xfrm>
            <a:off x="1774726" y="426127"/>
            <a:ext cx="6048672" cy="972716"/>
          </a:xfrm>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idx="1"/>
          </p:nvPr>
        </p:nvSpPr>
        <p:spPr>
          <a:xfrm>
            <a:off x="1774726" y="1706328"/>
            <a:ext cx="6048672" cy="4545578"/>
          </a:xfrm>
        </p:spPr>
        <p:txBody>
          <a:bodyPr/>
          <a:lstStyle/>
          <a:p>
            <a:pPr lvl="0"/>
            <a:r>
              <a:rPr lang="da-DK" dirty="0" smtClean="0"/>
              <a:t>Edit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10" name="Picture Placeholder 9">
            <a:extLst>
              <a:ext uri="{FF2B5EF4-FFF2-40B4-BE49-F238E27FC236}">
                <a16:creationId xmlns:a16="http://schemas.microsoft.com/office/drawing/2014/main" xmlns=""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da-DK" dirty="0" err="1" smtClean="0"/>
              <a:t>Click</a:t>
            </a:r>
            <a:r>
              <a:rPr lang="da-DK" dirty="0" smtClean="0"/>
              <a:t> the placeholder and </a:t>
            </a:r>
            <a:r>
              <a:rPr lang="da-DK" dirty="0" err="1" smtClean="0"/>
              <a:t>paste</a:t>
            </a:r>
            <a:r>
              <a:rPr lang="da-DK" dirty="0" smtClean="0"/>
              <a:t> image via </a:t>
            </a:r>
            <a:r>
              <a:rPr lang="da-DK" dirty="0" err="1" smtClean="0"/>
              <a:t>Skyfish</a:t>
            </a:r>
            <a:r>
              <a:rPr lang="da-DK" dirty="0" smtClean="0"/>
              <a:t> </a:t>
            </a:r>
            <a:r>
              <a:rPr lang="da-DK" dirty="0" err="1" smtClean="0"/>
              <a:t>icon</a:t>
            </a:r>
            <a:endParaRPr lang="da-DK" dirty="0"/>
          </a:p>
        </p:txBody>
      </p:sp>
      <p:sp>
        <p:nvSpPr>
          <p:cNvPr id="12" name="Picture Placeholder 11">
            <a:extLst>
              <a:ext uri="{FF2B5EF4-FFF2-40B4-BE49-F238E27FC236}">
                <a16:creationId xmlns:a16="http://schemas.microsoft.com/office/drawing/2014/main" xmlns=""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da-DK" dirty="0" err="1" smtClean="0"/>
              <a:t>Click</a:t>
            </a:r>
            <a:r>
              <a:rPr lang="da-DK" dirty="0" smtClean="0"/>
              <a:t> the placeholder and </a:t>
            </a:r>
            <a:r>
              <a:rPr lang="da-DK" dirty="0" err="1" smtClean="0"/>
              <a:t>paste</a:t>
            </a:r>
            <a:r>
              <a:rPr lang="da-DK" dirty="0" smtClean="0"/>
              <a:t> image via </a:t>
            </a:r>
            <a:r>
              <a:rPr lang="da-DK" dirty="0" err="1" smtClean="0"/>
              <a:t>Skyfish</a:t>
            </a:r>
            <a:r>
              <a:rPr lang="da-DK" dirty="0" smtClean="0"/>
              <a:t> </a:t>
            </a:r>
            <a:r>
              <a:rPr lang="da-DK" dirty="0" err="1" smtClean="0"/>
              <a:t>icon</a:t>
            </a:r>
            <a:endParaRPr lang="da-DK" dirty="0" smtClean="0"/>
          </a:p>
          <a:p>
            <a:endParaRPr lang="da-DK" dirty="0"/>
          </a:p>
        </p:txBody>
      </p:sp>
      <p:sp>
        <p:nvSpPr>
          <p:cNvPr id="2" name="Footer Placeholder 1">
            <a:extLst>
              <a:ext uri="{FF2B5EF4-FFF2-40B4-BE49-F238E27FC236}">
                <a16:creationId xmlns:a16="http://schemas.microsoft.com/office/drawing/2014/main" xmlns="" id="{D2986237-C7E2-4498-82A4-361A340A6504}"/>
              </a:ext>
            </a:extLst>
          </p:cNvPr>
          <p:cNvSpPr>
            <a:spLocks noGrp="1"/>
          </p:cNvSpPr>
          <p:nvPr>
            <p:ph type="ftr" sz="quarter" idx="15"/>
          </p:nvPr>
        </p:nvSpPr>
        <p:spPr/>
        <p:txBody>
          <a:bodyPr/>
          <a:lstStyle/>
          <a:p>
            <a:r>
              <a:rPr lang="da-DK" smtClean="0"/>
              <a:t>National Food Institute</a:t>
            </a:r>
            <a:endParaRPr lang="da-DK" dirty="0"/>
          </a:p>
        </p:txBody>
      </p:sp>
      <p:sp>
        <p:nvSpPr>
          <p:cNvPr id="6" name="Slide Number Placeholder 5">
            <a:extLst>
              <a:ext uri="{FF2B5EF4-FFF2-40B4-BE49-F238E27FC236}">
                <a16:creationId xmlns:a16="http://schemas.microsoft.com/office/drawing/2014/main" xmlns="" id="{21664EEF-2B63-484E-803A-4FCD66F243A5}"/>
              </a:ext>
            </a:extLst>
          </p:cNvPr>
          <p:cNvSpPr>
            <a:spLocks noGrp="1"/>
          </p:cNvSpPr>
          <p:nvPr>
            <p:ph type="sldNum" sz="quarter" idx="16"/>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663660635"/>
      </p:ext>
    </p:extLst>
  </p:cSld>
  <p:clrMapOvr>
    <a:masterClrMapping/>
  </p:clrMapOvr>
  <p:extLst mod="1">
    <p:ext uri="{DCECCB84-F9BA-43D5-87BE-67443E8EF086}">
      <p15:sldGuideLst xmlns:p15="http://schemas.microsoft.com/office/powerpoint/2012/main" xmlns="">
        <p15:guide id="1" pos="4927">
          <p15:clr>
            <a:srgbClr val="F26B43"/>
          </p15:clr>
        </p15:guide>
        <p15:guide id="2" pos="5247">
          <p15:clr>
            <a:srgbClr val="F26B43"/>
          </p15:clr>
        </p15:guide>
        <p15:guide id="3" pos="1117">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xmlns="" id="{92213382-11A1-48CE-B0A0-D8A7D26861FB}"/>
              </a:ext>
            </a:extLst>
          </p:cNvPr>
          <p:cNvSpPr>
            <a:spLocks noGrp="1"/>
          </p:cNvSpPr>
          <p:nvPr>
            <p:ph type="title"/>
          </p:nvPr>
        </p:nvSpPr>
        <p:spPr>
          <a:xfrm>
            <a:off x="4221360" y="426127"/>
            <a:ext cx="6865740" cy="972716"/>
          </a:xfrm>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idx="1"/>
          </p:nvPr>
        </p:nvSpPr>
        <p:spPr>
          <a:xfrm>
            <a:off x="4221360" y="1706328"/>
            <a:ext cx="6865740" cy="4545578"/>
          </a:xfrm>
        </p:spPr>
        <p:txBody>
          <a:bodyPr/>
          <a:lstStyle/>
          <a:p>
            <a:pPr lvl="0"/>
            <a:r>
              <a:rPr lang="da-DK" dirty="0" smtClean="0"/>
              <a:t>Edit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10" name="Picture Placeholder 9">
            <a:extLst>
              <a:ext uri="{FF2B5EF4-FFF2-40B4-BE49-F238E27FC236}">
                <a16:creationId xmlns:a16="http://schemas.microsoft.com/office/drawing/2014/main" xmlns=""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da-DK" dirty="0" err="1" smtClean="0"/>
              <a:t>Click</a:t>
            </a:r>
            <a:r>
              <a:rPr lang="da-DK" dirty="0" smtClean="0"/>
              <a:t> the placeholder and </a:t>
            </a:r>
            <a:r>
              <a:rPr lang="da-DK" dirty="0" err="1" smtClean="0"/>
              <a:t>paste</a:t>
            </a:r>
            <a:r>
              <a:rPr lang="da-DK" dirty="0" smtClean="0"/>
              <a:t> image via </a:t>
            </a:r>
            <a:r>
              <a:rPr lang="da-DK" dirty="0" err="1" smtClean="0"/>
              <a:t>Skyfish</a:t>
            </a:r>
            <a:r>
              <a:rPr lang="da-DK" dirty="0" smtClean="0"/>
              <a:t> </a:t>
            </a:r>
            <a:r>
              <a:rPr lang="da-DK" dirty="0" err="1" smtClean="0"/>
              <a:t>icon</a:t>
            </a:r>
            <a:endParaRPr lang="da-DK" dirty="0"/>
          </a:p>
        </p:txBody>
      </p:sp>
      <p:sp>
        <p:nvSpPr>
          <p:cNvPr id="12" name="Picture Placeholder 11">
            <a:extLst>
              <a:ext uri="{FF2B5EF4-FFF2-40B4-BE49-F238E27FC236}">
                <a16:creationId xmlns:a16="http://schemas.microsoft.com/office/drawing/2014/main" xmlns=""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da-DK" dirty="0" err="1" smtClean="0"/>
              <a:t>Click</a:t>
            </a:r>
            <a:r>
              <a:rPr lang="da-DK" dirty="0" smtClean="0"/>
              <a:t> the placeholder and </a:t>
            </a:r>
            <a:r>
              <a:rPr lang="da-DK" dirty="0" err="1" smtClean="0"/>
              <a:t>paste</a:t>
            </a:r>
            <a:r>
              <a:rPr lang="da-DK" dirty="0" smtClean="0"/>
              <a:t> image via </a:t>
            </a:r>
            <a:r>
              <a:rPr lang="da-DK" dirty="0" err="1" smtClean="0"/>
              <a:t>Skyfish</a:t>
            </a:r>
            <a:r>
              <a:rPr lang="da-DK" dirty="0" smtClean="0"/>
              <a:t> </a:t>
            </a:r>
            <a:r>
              <a:rPr lang="da-DK" dirty="0" err="1" smtClean="0"/>
              <a:t>icon</a:t>
            </a:r>
            <a:endParaRPr lang="da-DK" dirty="0" smtClean="0"/>
          </a:p>
          <a:p>
            <a:endParaRPr lang="da-DK" dirty="0"/>
          </a:p>
        </p:txBody>
      </p:sp>
      <p:sp>
        <p:nvSpPr>
          <p:cNvPr id="2" name="Footer Placeholder 1">
            <a:extLst>
              <a:ext uri="{FF2B5EF4-FFF2-40B4-BE49-F238E27FC236}">
                <a16:creationId xmlns:a16="http://schemas.microsoft.com/office/drawing/2014/main" xmlns="" id="{AE26B732-1A52-4AA9-89FC-8FC5439E40DC}"/>
              </a:ext>
            </a:extLst>
          </p:cNvPr>
          <p:cNvSpPr>
            <a:spLocks noGrp="1"/>
          </p:cNvSpPr>
          <p:nvPr>
            <p:ph type="ftr" sz="quarter" idx="15"/>
          </p:nvPr>
        </p:nvSpPr>
        <p:spPr/>
        <p:txBody>
          <a:bodyPr/>
          <a:lstStyle/>
          <a:p>
            <a:r>
              <a:rPr lang="da-DK" smtClean="0"/>
              <a:t>National Food Institute</a:t>
            </a:r>
            <a:endParaRPr lang="da-DK" dirty="0"/>
          </a:p>
        </p:txBody>
      </p:sp>
      <p:sp>
        <p:nvSpPr>
          <p:cNvPr id="6" name="Slide Number Placeholder 5">
            <a:extLst>
              <a:ext uri="{FF2B5EF4-FFF2-40B4-BE49-F238E27FC236}">
                <a16:creationId xmlns:a16="http://schemas.microsoft.com/office/drawing/2014/main" xmlns="" id="{3B25D0DC-E43F-43DA-AA0F-C0C54C8939F7}"/>
              </a:ext>
            </a:extLst>
          </p:cNvPr>
          <p:cNvSpPr>
            <a:spLocks noGrp="1"/>
          </p:cNvSpPr>
          <p:nvPr>
            <p:ph type="sldNum" sz="quarter" idx="16"/>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33062947"/>
      </p:ext>
    </p:extLst>
  </p:cSld>
  <p:clrMapOvr>
    <a:masterClrMapping/>
  </p:clrMapOvr>
  <p:extLst mod="1">
    <p:ext uri="{DCECCB84-F9BA-43D5-87BE-67443E8EF086}">
      <p15:sldGuideLst xmlns:p15="http://schemas.microsoft.com/office/powerpoint/2012/main" xmlns="">
        <p15:guide id="1" pos="6984">
          <p15:clr>
            <a:srgbClr val="F26B43"/>
          </p15:clr>
        </p15:guide>
        <p15:guide id="2" pos="2660">
          <p15:clr>
            <a:srgbClr val="F26B43"/>
          </p15:clr>
        </p15:guide>
        <p15:guide id="3" pos="2335">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da-DK" dirty="0" err="1" smtClean="0"/>
              <a:t>Click</a:t>
            </a:r>
            <a:r>
              <a:rPr lang="da-DK" dirty="0" smtClean="0"/>
              <a:t> to </a:t>
            </a:r>
            <a:r>
              <a:rPr lang="da-DK" dirty="0" err="1" smtClean="0"/>
              <a:t>add</a:t>
            </a:r>
            <a:r>
              <a:rPr lang="da-DK" dirty="0" smtClean="0"/>
              <a:t> </a:t>
            </a:r>
            <a:r>
              <a:rPr lang="da-DK" dirty="0" err="1" smtClean="0"/>
              <a:t>title</a:t>
            </a:r>
            <a:r>
              <a:rPr lang="da-DK" dirty="0" smtClean="0"/>
              <a:t> </a:t>
            </a:r>
            <a:r>
              <a:rPr lang="da-DK" dirty="0" err="1" smtClean="0"/>
              <a:t>one</a:t>
            </a:r>
            <a:r>
              <a:rPr lang="da-DK" dirty="0" smtClean="0"/>
              <a:t> line</a:t>
            </a:r>
            <a:endParaRPr lang="da-DK" dirty="0"/>
          </a:p>
        </p:txBody>
      </p:sp>
      <p:sp>
        <p:nvSpPr>
          <p:cNvPr id="15" name="Content Placeholder 2">
            <a:extLst>
              <a:ext uri="{FF2B5EF4-FFF2-40B4-BE49-F238E27FC236}">
                <a16:creationId xmlns:a16="http://schemas.microsoft.com/office/drawing/2014/main" xmlns=""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da-DK" dirty="0" smtClean="0"/>
              <a:t>Edit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19" name="Text Placeholder 18">
            <a:extLst>
              <a:ext uri="{FF2B5EF4-FFF2-40B4-BE49-F238E27FC236}">
                <a16:creationId xmlns:a16="http://schemas.microsoft.com/office/drawing/2014/main" xmlns=""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da-DK" dirty="0" err="1" smtClean="0"/>
              <a:t>Click</a:t>
            </a:r>
            <a:r>
              <a:rPr lang="da-DK" dirty="0" smtClean="0"/>
              <a:t> to </a:t>
            </a:r>
            <a:r>
              <a:rPr lang="da-DK" dirty="0" err="1" smtClean="0"/>
              <a:t>add</a:t>
            </a:r>
            <a:r>
              <a:rPr lang="da-DK" dirty="0" smtClean="0"/>
              <a:t> </a:t>
            </a:r>
            <a:r>
              <a:rPr lang="da-DK" dirty="0" err="1" smtClean="0"/>
              <a:t>title</a:t>
            </a:r>
            <a:r>
              <a:rPr lang="da-DK" dirty="0" smtClean="0"/>
              <a:t> </a:t>
            </a:r>
            <a:r>
              <a:rPr lang="da-DK" dirty="0" err="1" smtClean="0"/>
              <a:t>one</a:t>
            </a:r>
            <a:r>
              <a:rPr lang="da-DK" dirty="0" smtClean="0"/>
              <a:t> line</a:t>
            </a:r>
            <a:endParaRPr lang="da-DK" dirty="0"/>
          </a:p>
        </p:txBody>
      </p:sp>
      <p:sp>
        <p:nvSpPr>
          <p:cNvPr id="21" name="Content Placeholder 20">
            <a:extLst>
              <a:ext uri="{FF2B5EF4-FFF2-40B4-BE49-F238E27FC236}">
                <a16:creationId xmlns:a16="http://schemas.microsoft.com/office/drawing/2014/main" xmlns=""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da-DK" dirty="0" smtClean="0"/>
              <a:t>Edit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smtClean="0"/>
          </a:p>
          <a:p>
            <a:pPr lvl="5"/>
            <a:endParaRPr lang="da-DK" dirty="0"/>
          </a:p>
        </p:txBody>
      </p:sp>
      <p:sp>
        <p:nvSpPr>
          <p:cNvPr id="23" name="Text Placeholder 22">
            <a:extLst>
              <a:ext uri="{FF2B5EF4-FFF2-40B4-BE49-F238E27FC236}">
                <a16:creationId xmlns:a16="http://schemas.microsoft.com/office/drawing/2014/main" xmlns=""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da-DK" dirty="0" err="1" smtClean="0"/>
              <a:t>Click</a:t>
            </a:r>
            <a:r>
              <a:rPr lang="da-DK" dirty="0" smtClean="0"/>
              <a:t> to </a:t>
            </a:r>
            <a:r>
              <a:rPr lang="da-DK" dirty="0" err="1" smtClean="0"/>
              <a:t>add</a:t>
            </a:r>
            <a:r>
              <a:rPr lang="da-DK" dirty="0" smtClean="0"/>
              <a:t> </a:t>
            </a:r>
            <a:r>
              <a:rPr lang="da-DK" dirty="0" err="1" smtClean="0"/>
              <a:t>title</a:t>
            </a:r>
            <a:r>
              <a:rPr lang="da-DK" dirty="0" smtClean="0"/>
              <a:t> </a:t>
            </a:r>
            <a:r>
              <a:rPr lang="da-DK" dirty="0" err="1" smtClean="0"/>
              <a:t>one</a:t>
            </a:r>
            <a:r>
              <a:rPr lang="da-DK" dirty="0" smtClean="0"/>
              <a:t> line</a:t>
            </a:r>
            <a:endParaRPr lang="da-DK" dirty="0"/>
          </a:p>
        </p:txBody>
      </p:sp>
      <p:sp>
        <p:nvSpPr>
          <p:cNvPr id="25" name="Content Placeholder 24">
            <a:extLst>
              <a:ext uri="{FF2B5EF4-FFF2-40B4-BE49-F238E27FC236}">
                <a16:creationId xmlns:a16="http://schemas.microsoft.com/office/drawing/2014/main" xmlns=""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da-DK" dirty="0" smtClean="0"/>
              <a:t>Edit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smtClean="0"/>
          </a:p>
          <a:p>
            <a:pPr lvl="5"/>
            <a:endParaRPr lang="da-DK" dirty="0"/>
          </a:p>
        </p:txBody>
      </p:sp>
      <p:sp>
        <p:nvSpPr>
          <p:cNvPr id="9" name="Picture Placeholder 8">
            <a:extLst>
              <a:ext uri="{FF2B5EF4-FFF2-40B4-BE49-F238E27FC236}">
                <a16:creationId xmlns:a16="http://schemas.microsoft.com/office/drawing/2014/main" xmlns=""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da-DK" dirty="0" err="1" smtClean="0"/>
              <a:t>Click</a:t>
            </a:r>
            <a:r>
              <a:rPr lang="da-DK" dirty="0" smtClean="0"/>
              <a:t> the placeholder and </a:t>
            </a:r>
            <a:r>
              <a:rPr lang="da-DK" dirty="0" err="1" smtClean="0"/>
              <a:t>paste</a:t>
            </a:r>
            <a:r>
              <a:rPr lang="da-DK" dirty="0" smtClean="0"/>
              <a:t> image via </a:t>
            </a:r>
            <a:r>
              <a:rPr lang="da-DK" dirty="0" err="1" smtClean="0"/>
              <a:t>Skyfish</a:t>
            </a:r>
            <a:r>
              <a:rPr lang="da-DK" dirty="0" smtClean="0"/>
              <a:t> </a:t>
            </a:r>
            <a:r>
              <a:rPr lang="da-DK" dirty="0" err="1" smtClean="0"/>
              <a:t>icon</a:t>
            </a:r>
            <a:endParaRPr lang="da-DK" dirty="0"/>
          </a:p>
        </p:txBody>
      </p:sp>
      <p:sp>
        <p:nvSpPr>
          <p:cNvPr id="13" name="Picture Placeholder 8">
            <a:extLst>
              <a:ext uri="{FF2B5EF4-FFF2-40B4-BE49-F238E27FC236}">
                <a16:creationId xmlns:a16="http://schemas.microsoft.com/office/drawing/2014/main" xmlns=""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da-DK" dirty="0" err="1" smtClean="0"/>
              <a:t>Click</a:t>
            </a:r>
            <a:r>
              <a:rPr lang="da-DK" dirty="0" smtClean="0"/>
              <a:t> the placeholder and </a:t>
            </a:r>
            <a:r>
              <a:rPr lang="da-DK" dirty="0" err="1" smtClean="0"/>
              <a:t>paste</a:t>
            </a:r>
            <a:r>
              <a:rPr lang="da-DK" dirty="0" smtClean="0"/>
              <a:t> image via </a:t>
            </a:r>
            <a:r>
              <a:rPr lang="da-DK" dirty="0" err="1" smtClean="0"/>
              <a:t>Skyfish</a:t>
            </a:r>
            <a:r>
              <a:rPr lang="da-DK" dirty="0" smtClean="0"/>
              <a:t> </a:t>
            </a:r>
            <a:r>
              <a:rPr lang="da-DK" dirty="0" err="1" smtClean="0"/>
              <a:t>icon</a:t>
            </a:r>
            <a:endParaRPr lang="da-DK" dirty="0"/>
          </a:p>
        </p:txBody>
      </p:sp>
      <p:sp>
        <p:nvSpPr>
          <p:cNvPr id="14" name="Picture Placeholder 8">
            <a:extLst>
              <a:ext uri="{FF2B5EF4-FFF2-40B4-BE49-F238E27FC236}">
                <a16:creationId xmlns:a16="http://schemas.microsoft.com/office/drawing/2014/main" xmlns=""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da-DK" dirty="0" err="1" smtClean="0"/>
              <a:t>Click</a:t>
            </a:r>
            <a:r>
              <a:rPr lang="da-DK" dirty="0" smtClean="0"/>
              <a:t> the placeholder and </a:t>
            </a:r>
            <a:r>
              <a:rPr lang="da-DK" dirty="0" err="1" smtClean="0"/>
              <a:t>paste</a:t>
            </a:r>
            <a:r>
              <a:rPr lang="da-DK" dirty="0" smtClean="0"/>
              <a:t> image via </a:t>
            </a:r>
            <a:r>
              <a:rPr lang="da-DK" dirty="0" err="1" smtClean="0"/>
              <a:t>Skyfish</a:t>
            </a:r>
            <a:r>
              <a:rPr lang="da-DK" dirty="0" smtClean="0"/>
              <a:t> </a:t>
            </a:r>
            <a:r>
              <a:rPr lang="da-DK" dirty="0" err="1" smtClean="0"/>
              <a:t>icon</a:t>
            </a:r>
            <a:endParaRPr lang="da-DK" dirty="0"/>
          </a:p>
        </p:txBody>
      </p:sp>
      <p:sp>
        <p:nvSpPr>
          <p:cNvPr id="3" name="Footer Placeholder 2">
            <a:extLst>
              <a:ext uri="{FF2B5EF4-FFF2-40B4-BE49-F238E27FC236}">
                <a16:creationId xmlns:a16="http://schemas.microsoft.com/office/drawing/2014/main" xmlns="" id="{71346B4F-F02C-40EC-9B70-932B18214C6A}"/>
              </a:ext>
            </a:extLst>
          </p:cNvPr>
          <p:cNvSpPr>
            <a:spLocks noGrp="1"/>
          </p:cNvSpPr>
          <p:nvPr>
            <p:ph type="ftr" sz="quarter" idx="16"/>
          </p:nvPr>
        </p:nvSpPr>
        <p:spPr/>
        <p:txBody>
          <a:bodyPr/>
          <a:lstStyle/>
          <a:p>
            <a:r>
              <a:rPr lang="da-DK" smtClean="0"/>
              <a:t>National Food Institute</a:t>
            </a:r>
            <a:endParaRPr lang="da-DK" dirty="0"/>
          </a:p>
        </p:txBody>
      </p:sp>
      <p:sp>
        <p:nvSpPr>
          <p:cNvPr id="4" name="Slide Number Placeholder 3">
            <a:extLst>
              <a:ext uri="{FF2B5EF4-FFF2-40B4-BE49-F238E27FC236}">
                <a16:creationId xmlns:a16="http://schemas.microsoft.com/office/drawing/2014/main" xmlns=""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15978642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xmlns="">
        <p15:guide id="1" pos="156">
          <p15:clr>
            <a:srgbClr val="F26B43"/>
          </p15:clr>
        </p15:guide>
        <p15:guide id="2" pos="7522">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297DEAA-3B7B-49C7-8C28-3F21F36A93D7}"/>
              </a:ext>
            </a:extLst>
          </p:cNvPr>
          <p:cNvSpPr>
            <a:spLocks noGrp="1"/>
          </p:cNvSpPr>
          <p:nvPr>
            <p:ph type="title"/>
          </p:nvPr>
        </p:nvSpPr>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2" name="Footer Placeholder 1">
            <a:extLst>
              <a:ext uri="{FF2B5EF4-FFF2-40B4-BE49-F238E27FC236}">
                <a16:creationId xmlns:a16="http://schemas.microsoft.com/office/drawing/2014/main" xmlns="" id="{51F74546-9D06-4CF7-806D-E04B043BF5A5}"/>
              </a:ext>
            </a:extLst>
          </p:cNvPr>
          <p:cNvSpPr>
            <a:spLocks noGrp="1"/>
          </p:cNvSpPr>
          <p:nvPr>
            <p:ph type="ftr" sz="quarter" idx="10"/>
          </p:nvPr>
        </p:nvSpPr>
        <p:spPr/>
        <p:txBody>
          <a:bodyPr/>
          <a:lstStyle/>
          <a:p>
            <a:r>
              <a:rPr lang="da-DK" smtClean="0"/>
              <a:t>National Food Institute</a:t>
            </a:r>
            <a:endParaRPr lang="da-DK" dirty="0"/>
          </a:p>
        </p:txBody>
      </p:sp>
      <p:sp>
        <p:nvSpPr>
          <p:cNvPr id="6" name="Slide Number Placeholder 5">
            <a:extLst>
              <a:ext uri="{FF2B5EF4-FFF2-40B4-BE49-F238E27FC236}">
                <a16:creationId xmlns:a16="http://schemas.microsoft.com/office/drawing/2014/main" xmlns="" id="{42F53AB3-8AAF-469F-AD3F-AE5E1A39D7C8}"/>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2584540590"/>
      </p:ext>
    </p:extLst>
  </p:cSld>
  <p:clrMapOvr>
    <a:masterClrMapping/>
  </p:clrMapOvr>
  <p:extLst mod="1">
    <p:ext uri="{DCECCB84-F9BA-43D5-87BE-67443E8EF086}">
      <p15:sldGuideLst xmlns:p15="http://schemas.microsoft.com/office/powerpoint/2012/main" xmlns="">
        <p15:guide id="1" pos="1117">
          <p15:clr>
            <a:srgbClr val="F26B43"/>
          </p15:clr>
        </p15:guide>
        <p15:guide id="2" pos="6984">
          <p15:clr>
            <a:srgbClr val="F26B43"/>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3AE75ABF-082F-4A38-B952-09157E37A81A}"/>
              </a:ext>
            </a:extLst>
          </p:cNvPr>
          <p:cNvSpPr>
            <a:spLocks noGrp="1"/>
          </p:cNvSpPr>
          <p:nvPr>
            <p:ph type="ftr" sz="quarter" idx="10"/>
          </p:nvPr>
        </p:nvSpPr>
        <p:spPr/>
        <p:txBody>
          <a:bodyPr/>
          <a:lstStyle/>
          <a:p>
            <a:r>
              <a:rPr lang="da-DK" smtClean="0"/>
              <a:t>National Food Institute</a:t>
            </a:r>
            <a:endParaRPr lang="da-DK" dirty="0"/>
          </a:p>
        </p:txBody>
      </p:sp>
      <p:sp>
        <p:nvSpPr>
          <p:cNvPr id="5" name="Slide Number Placeholder 4">
            <a:extLst>
              <a:ext uri="{FF2B5EF4-FFF2-40B4-BE49-F238E27FC236}">
                <a16:creationId xmlns:a16="http://schemas.microsoft.com/office/drawing/2014/main" xmlns="" id="{D0A39F3A-7714-4FD6-9132-D60FFA220D98}"/>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3576636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xmlns=""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da-DK"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xmlns=""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fld id="{62781953-4AD8-450F-A23F-097E4DC1750F}" type="datetime1">
              <a:rPr lang="da-DK" smtClean="0"/>
              <a:t>04/04/22</a:t>
            </a:fld>
            <a:endParaRPr lang="da-DK" dirty="0"/>
          </a:p>
        </p:txBody>
      </p:sp>
      <p:sp>
        <p:nvSpPr>
          <p:cNvPr id="5" name="Footer Placeholder 3">
            <a:extLst>
              <a:ext uri="{FF2B5EF4-FFF2-40B4-BE49-F238E27FC236}">
                <a16:creationId xmlns:a16="http://schemas.microsoft.com/office/drawing/2014/main" xmlns="" id="{2B7FFAE6-D148-4A15-9DFC-7D71B82020C9}"/>
              </a:ext>
            </a:extLst>
          </p:cNvPr>
          <p:cNvSpPr>
            <a:spLocks noGrp="1"/>
          </p:cNvSpPr>
          <p:nvPr>
            <p:ph type="ftr" sz="quarter" idx="11"/>
          </p:nvPr>
        </p:nvSpPr>
        <p:spPr>
          <a:xfrm>
            <a:off x="0" y="6912000"/>
            <a:ext cx="0" cy="0"/>
          </a:xfrm>
        </p:spPr>
        <p:txBody>
          <a:bodyPr/>
          <a:lstStyle>
            <a:lvl1pPr>
              <a:defRPr>
                <a:noFill/>
              </a:defRPr>
            </a:lvl1pPr>
          </a:lstStyle>
          <a:p>
            <a:r>
              <a:rPr lang="da-DK" smtClean="0"/>
              <a:t>National Food Institute</a:t>
            </a:r>
            <a:endParaRPr lang="da-DK" dirty="0"/>
          </a:p>
        </p:txBody>
      </p:sp>
      <p:sp>
        <p:nvSpPr>
          <p:cNvPr id="6" name="Slide Number Placeholder 4">
            <a:extLst>
              <a:ext uri="{FF2B5EF4-FFF2-40B4-BE49-F238E27FC236}">
                <a16:creationId xmlns:a16="http://schemas.microsoft.com/office/drawing/2014/main" xmlns=""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da-DK" smtClean="0"/>
              <a:pPr/>
              <a:t>‹#›</a:t>
            </a:fld>
            <a:endParaRPr lang="da-DK" dirty="0"/>
          </a:p>
        </p:txBody>
      </p:sp>
      <p:sp>
        <p:nvSpPr>
          <p:cNvPr id="10" name="Logo color">
            <a:extLst>
              <a:ext uri="{FF2B5EF4-FFF2-40B4-BE49-F238E27FC236}">
                <a16:creationId xmlns:a16="http://schemas.microsoft.com/office/drawing/2014/main" xmlns=""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da-DK" dirty="0"/>
          </a:p>
        </p:txBody>
      </p:sp>
    </p:spTree>
    <p:extLst>
      <p:ext uri="{BB962C8B-B14F-4D97-AF65-F5344CB8AC3E}">
        <p14:creationId xmlns:p14="http://schemas.microsoft.com/office/powerpoint/2010/main" val="3132505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ront/Pause B">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xmlns=""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da-DK"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xmlns=""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da-DK" dirty="0"/>
          </a:p>
        </p:txBody>
      </p:sp>
      <p:sp>
        <p:nvSpPr>
          <p:cNvPr id="6" name="Date Placeholder 2">
            <a:extLst>
              <a:ext uri="{FF2B5EF4-FFF2-40B4-BE49-F238E27FC236}">
                <a16:creationId xmlns:a16="http://schemas.microsoft.com/office/drawing/2014/main" xmlns=""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fld id="{0D94C325-B980-487D-A083-EA7BE199F177}" type="datetime1">
              <a:rPr lang="da-DK" smtClean="0"/>
              <a:t>04/04/22</a:t>
            </a:fld>
            <a:endParaRPr lang="da-DK" dirty="0"/>
          </a:p>
        </p:txBody>
      </p:sp>
      <p:sp>
        <p:nvSpPr>
          <p:cNvPr id="7" name="Footer Placeholder 3">
            <a:extLst>
              <a:ext uri="{FF2B5EF4-FFF2-40B4-BE49-F238E27FC236}">
                <a16:creationId xmlns:a16="http://schemas.microsoft.com/office/drawing/2014/main" xmlns="" id="{CA59923C-6F09-424E-AF1E-AC62326A9B2B}"/>
              </a:ext>
            </a:extLst>
          </p:cNvPr>
          <p:cNvSpPr>
            <a:spLocks noGrp="1"/>
          </p:cNvSpPr>
          <p:nvPr>
            <p:ph type="ftr" sz="quarter" idx="11"/>
          </p:nvPr>
        </p:nvSpPr>
        <p:spPr>
          <a:xfrm>
            <a:off x="0" y="6912000"/>
            <a:ext cx="0" cy="0"/>
          </a:xfrm>
        </p:spPr>
        <p:txBody>
          <a:bodyPr/>
          <a:lstStyle>
            <a:lvl1pPr>
              <a:defRPr>
                <a:noFill/>
              </a:defRPr>
            </a:lvl1pPr>
          </a:lstStyle>
          <a:p>
            <a:r>
              <a:rPr lang="da-DK" smtClean="0"/>
              <a:t>National Food Institute</a:t>
            </a:r>
            <a:endParaRPr lang="da-DK" dirty="0"/>
          </a:p>
        </p:txBody>
      </p:sp>
      <p:sp>
        <p:nvSpPr>
          <p:cNvPr id="9" name="Slide Number Placeholder 4">
            <a:extLst>
              <a:ext uri="{FF2B5EF4-FFF2-40B4-BE49-F238E27FC236}">
                <a16:creationId xmlns:a16="http://schemas.microsoft.com/office/drawing/2014/main" xmlns=""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da-DK" smtClean="0"/>
              <a:pPr/>
              <a:t>‹#›</a:t>
            </a:fld>
            <a:endParaRPr lang="da-DK" dirty="0"/>
          </a:p>
        </p:txBody>
      </p:sp>
      <p:sp>
        <p:nvSpPr>
          <p:cNvPr id="11" name="Bottom bar">
            <a:extLst>
              <a:ext uri="{FF2B5EF4-FFF2-40B4-BE49-F238E27FC236}">
                <a16:creationId xmlns:a16="http://schemas.microsoft.com/office/drawing/2014/main" xmlns=""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da-DK"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xmlns=""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da-DK"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192871613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512"/>
            <a:ext cx="10361851"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3E16672-7704-429D-9EF7-D7FE1951B18E}" type="datetimeFigureOut">
              <a:rPr lang="en-GB" smtClean="0"/>
              <a:t>04/04/22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1753450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B">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dirty="0" err="1" smtClean="0"/>
              <a:t>Klik</a:t>
            </a:r>
            <a:r>
              <a:rPr lang="en-GB" noProof="0" dirty="0" smtClean="0"/>
              <a:t> for at </a:t>
            </a:r>
            <a:r>
              <a:rPr lang="en-GB" noProof="0" dirty="0" err="1" smtClean="0"/>
              <a:t>redigere</a:t>
            </a:r>
            <a:r>
              <a:rPr lang="en-GB" noProof="0" dirty="0" smtClean="0"/>
              <a:t> </a:t>
            </a:r>
            <a:r>
              <a:rPr lang="en-GB" noProof="0" dirty="0" err="1" smtClean="0"/>
              <a:t>i</a:t>
            </a:r>
            <a:r>
              <a:rPr lang="en-GB" noProof="0" dirty="0" smtClean="0"/>
              <a:t> master</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dirty="0" err="1" smtClean="0"/>
              <a:t>Klik</a:t>
            </a:r>
            <a:r>
              <a:rPr lang="en-GB" noProof="0" dirty="0" smtClean="0"/>
              <a:t> for at </a:t>
            </a:r>
            <a:r>
              <a:rPr lang="en-GB" noProof="0" dirty="0" err="1" smtClean="0"/>
              <a:t>redigere</a:t>
            </a:r>
            <a:r>
              <a:rPr lang="en-GB" noProof="0" dirty="0" smtClean="0"/>
              <a:t> </a:t>
            </a:r>
            <a:r>
              <a:rPr lang="en-GB" noProof="0" dirty="0" err="1" smtClean="0"/>
              <a:t>undertiteltypografien</a:t>
            </a:r>
            <a:r>
              <a:rPr lang="en-GB" noProof="0" dirty="0" smtClean="0"/>
              <a:t> </a:t>
            </a:r>
            <a:r>
              <a:rPr lang="en-GB" noProof="0" dirty="0" err="1" smtClean="0"/>
              <a:t>i</a:t>
            </a:r>
            <a:r>
              <a:rPr lang="en-GB" noProof="0" dirty="0" smtClean="0"/>
              <a:t> </a:t>
            </a:r>
            <a:r>
              <a:rPr lang="en-GB" noProof="0" dirty="0" err="1" smtClean="0"/>
              <a:t>masteren</a:t>
            </a:r>
            <a:endParaRPr lang="en-GB" noProof="0" dirty="0"/>
          </a:p>
        </p:txBody>
      </p:sp>
      <p:sp>
        <p:nvSpPr>
          <p:cNvPr id="3" name="Footer Placeholder 2">
            <a:extLst>
              <a:ext uri="{FF2B5EF4-FFF2-40B4-BE49-F238E27FC236}">
                <a16:creationId xmlns:a16="http://schemas.microsoft.com/office/drawing/2014/main" xmlns="" id="{71346B4F-F02C-40EC-9B70-932B18214C6A}"/>
              </a:ext>
            </a:extLst>
          </p:cNvPr>
          <p:cNvSpPr>
            <a:spLocks noGrp="1"/>
          </p:cNvSpPr>
          <p:nvPr>
            <p:ph type="ftr" sz="quarter" idx="16"/>
          </p:nvPr>
        </p:nvSpPr>
        <p:spPr/>
        <p:txBody>
          <a:bodyPr/>
          <a:lstStyle/>
          <a:p>
            <a:r>
              <a:rPr lang="en-GB" dirty="0" smtClean="0"/>
              <a:t>National Food Institute</a:t>
            </a:r>
            <a:endParaRPr lang="en-GB" dirty="0"/>
          </a:p>
        </p:txBody>
      </p:sp>
      <p:sp>
        <p:nvSpPr>
          <p:cNvPr id="4" name="Slide Number Placeholder 3">
            <a:extLst>
              <a:ext uri="{FF2B5EF4-FFF2-40B4-BE49-F238E27FC236}">
                <a16:creationId xmlns:a16="http://schemas.microsoft.com/office/drawing/2014/main" xmlns=""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xmlns="">
        <p15:guide id="1" pos="156">
          <p15:clr>
            <a:srgbClr val="F26B43"/>
          </p15:clr>
        </p15:guide>
        <p15:guide id="2" pos="6984">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E16672-7704-429D-9EF7-D7FE1951B18E}" type="datetimeFigureOut">
              <a:rPr lang="en-GB" smtClean="0"/>
              <a:t>04/04/22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2189220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87"/>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E16672-7704-429D-9EF7-D7FE1951B18E}" type="datetimeFigureOut">
              <a:rPr lang="en-GB" smtClean="0"/>
              <a:t>04/04/22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4157928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6"/>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6"/>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E16672-7704-429D-9EF7-D7FE1951B18E}" type="datetimeFigureOut">
              <a:rPr lang="en-GB" smtClean="0"/>
              <a:t>04/04/22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4254862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618"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618"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E16672-7704-429D-9EF7-D7FE1951B18E}" type="datetimeFigureOut">
              <a:rPr lang="en-GB" smtClean="0"/>
              <a:t>04/04/22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4057169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E16672-7704-429D-9EF7-D7FE1951B18E}" type="datetimeFigureOut">
              <a:rPr lang="en-GB" smtClean="0"/>
              <a:t>04/04/22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8866669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E16672-7704-429D-9EF7-D7FE1951B18E}" type="datetimeFigureOut">
              <a:rPr lang="en-GB" smtClean="0"/>
              <a:t>04/04/22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33061174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7"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137"/>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7" y="1435103"/>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E16672-7704-429D-9EF7-D7FE1951B18E}" type="datetimeFigureOut">
              <a:rPr lang="en-GB" smtClean="0"/>
              <a:t>04/04/22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515524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E16672-7704-429D-9EF7-D7FE1951B18E}" type="datetimeFigureOut">
              <a:rPr lang="en-GB" smtClean="0"/>
              <a:t>04/04/22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3908842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E16672-7704-429D-9EF7-D7FE1951B18E}" type="datetimeFigureOut">
              <a:rPr lang="en-GB" smtClean="0"/>
              <a:t>04/04/22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3532056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25"/>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725"/>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E16672-7704-429D-9EF7-D7FE1951B18E}" type="datetimeFigureOut">
              <a:rPr lang="en-GB" smtClean="0"/>
              <a:t>04/04/22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17388-4904-4B09-9355-0F5366D49E45}" type="slidenum">
              <a:rPr lang="en-GB" smtClean="0"/>
              <a:t>‹#›</a:t>
            </a:fld>
            <a:endParaRPr lang="en-GB"/>
          </a:p>
        </p:txBody>
      </p:sp>
    </p:spTree>
    <p:extLst>
      <p:ext uri="{BB962C8B-B14F-4D97-AF65-F5344CB8AC3E}">
        <p14:creationId xmlns:p14="http://schemas.microsoft.com/office/powerpoint/2010/main" val="3639386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48A0E3C-0CE1-4BBF-A912-5A81BF3B7BCA}"/>
              </a:ext>
            </a:extLst>
          </p:cNvPr>
          <p:cNvSpPr>
            <a:spLocks noGrp="1"/>
          </p:cNvSpPr>
          <p:nvPr>
            <p:ph type="title"/>
          </p:nvPr>
        </p:nvSpPr>
        <p:spPr/>
        <p:txBody>
          <a:bodyPr/>
          <a:lstStyle/>
          <a:p>
            <a:r>
              <a:rPr lang="en-GB" dirty="0" err="1" smtClean="0"/>
              <a:t>Klik</a:t>
            </a:r>
            <a:r>
              <a:rPr lang="en-GB" dirty="0" smtClean="0"/>
              <a:t> for at </a:t>
            </a:r>
            <a:r>
              <a:rPr lang="en-GB" dirty="0" err="1" smtClean="0"/>
              <a:t>redigere</a:t>
            </a:r>
            <a:r>
              <a:rPr lang="en-GB" dirty="0" smtClean="0"/>
              <a:t> </a:t>
            </a:r>
            <a:r>
              <a:rPr lang="en-GB" dirty="0" err="1" smtClean="0"/>
              <a:t>i</a:t>
            </a:r>
            <a:r>
              <a:rPr lang="en-GB" dirty="0" smtClean="0"/>
              <a:t> master</a:t>
            </a:r>
            <a:endParaRPr lang="en-GB" dirty="0"/>
          </a:p>
        </p:txBody>
      </p:sp>
      <p:sp>
        <p:nvSpPr>
          <p:cNvPr id="3" name="Content Placeholder 2"/>
          <p:cNvSpPr>
            <a:spLocks noGrp="1"/>
          </p:cNvSpPr>
          <p:nvPr>
            <p:ph idx="1"/>
          </p:nvPr>
        </p:nvSpPr>
        <p:spPr/>
        <p:txBody>
          <a:bodyPr/>
          <a:lstStyle/>
          <a:p>
            <a:pPr lvl="0"/>
            <a:r>
              <a:rPr lang="en-GB" dirty="0" err="1" smtClean="0"/>
              <a:t>Rediger</a:t>
            </a:r>
            <a:r>
              <a:rPr lang="en-GB" dirty="0" smtClean="0"/>
              <a:t> </a:t>
            </a:r>
            <a:r>
              <a:rPr lang="en-GB" dirty="0" err="1" smtClean="0"/>
              <a:t>typografien</a:t>
            </a:r>
            <a:r>
              <a:rPr lang="en-GB" dirty="0" smtClean="0"/>
              <a:t> </a:t>
            </a:r>
            <a:r>
              <a:rPr lang="en-GB" dirty="0" err="1" smtClean="0"/>
              <a:t>i</a:t>
            </a:r>
            <a:r>
              <a:rPr lang="en-GB" dirty="0" smtClean="0"/>
              <a:t> </a:t>
            </a:r>
            <a:r>
              <a:rPr lang="en-GB" dirty="0" err="1" smtClean="0"/>
              <a:t>masterens</a:t>
            </a:r>
            <a:endParaRPr lang="en-GB" dirty="0" smtClean="0"/>
          </a:p>
          <a:p>
            <a:pPr lvl="1"/>
            <a:r>
              <a:rPr lang="en-GB" dirty="0" err="1" smtClean="0"/>
              <a:t>Andet</a:t>
            </a:r>
            <a:r>
              <a:rPr lang="en-GB" dirty="0" smtClean="0"/>
              <a:t> </a:t>
            </a:r>
            <a:r>
              <a:rPr lang="en-GB" dirty="0" err="1" smtClean="0"/>
              <a:t>niveau</a:t>
            </a:r>
            <a:endParaRPr lang="en-GB" dirty="0" smtClean="0"/>
          </a:p>
          <a:p>
            <a:pPr lvl="2"/>
            <a:r>
              <a:rPr lang="en-GB" dirty="0" err="1" smtClean="0"/>
              <a:t>Tredje</a:t>
            </a:r>
            <a:r>
              <a:rPr lang="en-GB" dirty="0" smtClean="0"/>
              <a:t> </a:t>
            </a:r>
            <a:r>
              <a:rPr lang="en-GB" dirty="0" err="1" smtClean="0"/>
              <a:t>niveau</a:t>
            </a:r>
            <a:endParaRPr lang="en-GB" dirty="0" smtClean="0"/>
          </a:p>
          <a:p>
            <a:pPr lvl="3"/>
            <a:r>
              <a:rPr lang="en-GB" dirty="0" err="1" smtClean="0"/>
              <a:t>Fjerde</a:t>
            </a:r>
            <a:r>
              <a:rPr lang="en-GB" dirty="0" smtClean="0"/>
              <a:t> </a:t>
            </a:r>
            <a:r>
              <a:rPr lang="en-GB" dirty="0" err="1" smtClean="0"/>
              <a:t>niveau</a:t>
            </a:r>
            <a:endParaRPr lang="en-GB" dirty="0" smtClean="0"/>
          </a:p>
          <a:p>
            <a:pPr lvl="4"/>
            <a:r>
              <a:rPr lang="en-GB" dirty="0" err="1" smtClean="0"/>
              <a:t>Femte</a:t>
            </a:r>
            <a:r>
              <a:rPr lang="en-GB" dirty="0" smtClean="0"/>
              <a:t> </a:t>
            </a:r>
            <a:r>
              <a:rPr lang="en-GB" dirty="0" err="1" smtClean="0"/>
              <a:t>niveau</a:t>
            </a:r>
            <a:endParaRPr lang="en-GB" dirty="0"/>
          </a:p>
        </p:txBody>
      </p:sp>
      <p:sp>
        <p:nvSpPr>
          <p:cNvPr id="2" name="Footer Placeholder 1">
            <a:extLst>
              <a:ext uri="{FF2B5EF4-FFF2-40B4-BE49-F238E27FC236}">
                <a16:creationId xmlns:a16="http://schemas.microsoft.com/office/drawing/2014/main" xmlns="" id="{1FCA8860-CDAD-4F91-9292-2B11655C191E}"/>
              </a:ext>
            </a:extLst>
          </p:cNvPr>
          <p:cNvSpPr>
            <a:spLocks noGrp="1"/>
          </p:cNvSpPr>
          <p:nvPr>
            <p:ph type="ftr" sz="quarter" idx="10"/>
          </p:nvPr>
        </p:nvSpPr>
        <p:spPr/>
        <p:txBody>
          <a:bodyPr/>
          <a:lstStyle/>
          <a:p>
            <a:r>
              <a:rPr lang="en-GB" dirty="0" smtClean="0"/>
              <a:t>National Food Institute</a:t>
            </a:r>
            <a:endParaRPr lang="en-GB" dirty="0"/>
          </a:p>
        </p:txBody>
      </p:sp>
      <p:sp>
        <p:nvSpPr>
          <p:cNvPr id="6" name="Slide Number Placeholder 5">
            <a:extLst>
              <a:ext uri="{FF2B5EF4-FFF2-40B4-BE49-F238E27FC236}">
                <a16:creationId xmlns:a16="http://schemas.microsoft.com/office/drawing/2014/main" xmlns=""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mod="1">
    <p:ext uri="{DCECCB84-F9BA-43D5-87BE-67443E8EF086}">
      <p15:sldGuideLst xmlns:p15="http://schemas.microsoft.com/office/powerpoint/2012/main" xmlns="">
        <p15:guide id="1" pos="6984">
          <p15:clr>
            <a:srgbClr val="F26B43"/>
          </p15:clr>
        </p15:guide>
        <p15:guide id="2" pos="1117">
          <p15:clr>
            <a:srgbClr val="F26B43"/>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914281" y="2130514"/>
            <a:ext cx="10361851" cy="1470025"/>
          </a:xfrm>
        </p:spPr>
        <p:txBody>
          <a:bodyPr/>
          <a:lstStyle/>
          <a:p>
            <a:r>
              <a:rPr lang="da-DK" smtClean="0"/>
              <a:t>Klik for at redigere i master</a:t>
            </a:r>
            <a:endParaRPr lang="da-DK"/>
          </a:p>
        </p:txBody>
      </p:sp>
      <p:sp>
        <p:nvSpPr>
          <p:cNvPr id="3" name="Undertitel 2"/>
          <p:cNvSpPr>
            <a:spLocks noGrp="1"/>
          </p:cNvSpPr>
          <p:nvPr>
            <p:ph type="subTitle" idx="1"/>
          </p:nvPr>
        </p:nvSpPr>
        <p:spPr>
          <a:xfrm>
            <a:off x="1828562" y="3886200"/>
            <a:ext cx="8533289"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a-DK" smtClean="0"/>
              <a:t>Klik for at redigere i master</a:t>
            </a:r>
            <a:endParaRPr lang="da-DK"/>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168E3B1F-E6B3-4C0F-AA39-B70F538318E4}" type="slidenum">
              <a:rPr lang="da-DK"/>
              <a:pPr>
                <a:defRPr/>
              </a:pPr>
              <a:t>‹#›</a:t>
            </a:fld>
            <a:endParaRPr lang="da-DK"/>
          </a:p>
        </p:txBody>
      </p:sp>
    </p:spTree>
    <p:extLst>
      <p:ext uri="{BB962C8B-B14F-4D97-AF65-F5344CB8AC3E}">
        <p14:creationId xmlns:p14="http://schemas.microsoft.com/office/powerpoint/2010/main" val="2728314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54114587-59E0-4AD7-9EFD-A7A05D88F37C}" type="slidenum">
              <a:rPr lang="da-DK"/>
              <a:pPr>
                <a:defRPr/>
              </a:pPr>
              <a:t>‹#›</a:t>
            </a:fld>
            <a:endParaRPr lang="da-DK"/>
          </a:p>
        </p:txBody>
      </p:sp>
    </p:spTree>
    <p:extLst>
      <p:ext uri="{BB962C8B-B14F-4D97-AF65-F5344CB8AC3E}">
        <p14:creationId xmlns:p14="http://schemas.microsoft.com/office/powerpoint/2010/main" val="1980414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962959" y="4406989"/>
            <a:ext cx="10361851" cy="1362075"/>
          </a:xfrm>
        </p:spPr>
        <p:txBody>
          <a:bodyPr anchor="t"/>
          <a:lstStyle>
            <a:lvl1pPr algn="l">
              <a:defRPr sz="4000" b="1" cap="all"/>
            </a:lvl1pPr>
          </a:lstStyle>
          <a:p>
            <a:r>
              <a:rPr lang="da-DK" smtClean="0"/>
              <a:t>Klik for at redigere i master</a:t>
            </a:r>
            <a:endParaRPr lang="da-DK"/>
          </a:p>
        </p:txBody>
      </p:sp>
      <p:sp>
        <p:nvSpPr>
          <p:cNvPr id="3" name="Pladsholder til tekst 2"/>
          <p:cNvSpPr>
            <a:spLocks noGrp="1"/>
          </p:cNvSpPr>
          <p:nvPr>
            <p:ph type="body" idx="1"/>
          </p:nvPr>
        </p:nvSpPr>
        <p:spPr>
          <a:xfrm>
            <a:off x="962959" y="2906713"/>
            <a:ext cx="1036185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i master</a:t>
            </a:r>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DCC05CB5-3800-4F43-B1E4-ACAE4F64E665}" type="slidenum">
              <a:rPr lang="da-DK"/>
              <a:pPr>
                <a:defRPr/>
              </a:pPr>
              <a:t>‹#›</a:t>
            </a:fld>
            <a:endParaRPr lang="da-DK"/>
          </a:p>
        </p:txBody>
      </p:sp>
    </p:spTree>
    <p:extLst>
      <p:ext uri="{BB962C8B-B14F-4D97-AF65-F5344CB8AC3E}">
        <p14:creationId xmlns:p14="http://schemas.microsoft.com/office/powerpoint/2010/main" val="10598500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sz="half" idx="1"/>
          </p:nvPr>
        </p:nvSpPr>
        <p:spPr>
          <a:xfrm>
            <a:off x="609521" y="1600206"/>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6196793" y="1600206"/>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6"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7"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BB250F5C-EA8A-4141-B522-649D29203D57}" type="slidenum">
              <a:rPr lang="da-DK"/>
              <a:pPr>
                <a:defRPr/>
              </a:pPr>
              <a:t>‹#›</a:t>
            </a:fld>
            <a:endParaRPr lang="da-DK"/>
          </a:p>
        </p:txBody>
      </p:sp>
    </p:spTree>
    <p:extLst>
      <p:ext uri="{BB962C8B-B14F-4D97-AF65-F5344CB8AC3E}">
        <p14:creationId xmlns:p14="http://schemas.microsoft.com/office/powerpoint/2010/main" val="15076053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a-DK" smtClean="0"/>
              <a:t>Klik for at redigere i master</a:t>
            </a:r>
            <a:endParaRPr lang="da-DK"/>
          </a:p>
        </p:txBody>
      </p:sp>
      <p:sp>
        <p:nvSpPr>
          <p:cNvPr id="3" name="Pladsholder til tekst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Pladsholder til indhold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6192620"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Pladsholder til indhold 5"/>
          <p:cNvSpPr>
            <a:spLocks noGrp="1"/>
          </p:cNvSpPr>
          <p:nvPr>
            <p:ph sz="quarter" idx="4"/>
          </p:nvPr>
        </p:nvSpPr>
        <p:spPr>
          <a:xfrm>
            <a:off x="6192620"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8"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9"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5491ADCB-79BD-47D9-B089-76E93D9F3657}" type="slidenum">
              <a:rPr lang="da-DK"/>
              <a:pPr>
                <a:defRPr/>
              </a:pPr>
              <a:t>‹#›</a:t>
            </a:fld>
            <a:endParaRPr lang="da-DK"/>
          </a:p>
        </p:txBody>
      </p:sp>
    </p:spTree>
    <p:extLst>
      <p:ext uri="{BB962C8B-B14F-4D97-AF65-F5344CB8AC3E}">
        <p14:creationId xmlns:p14="http://schemas.microsoft.com/office/powerpoint/2010/main" val="924860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4"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5"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4E777B92-823A-4D1A-980C-037AF81DBED0}" type="slidenum">
              <a:rPr lang="da-DK"/>
              <a:pPr>
                <a:defRPr/>
              </a:pPr>
              <a:t>‹#›</a:t>
            </a:fld>
            <a:endParaRPr lang="da-DK"/>
          </a:p>
        </p:txBody>
      </p:sp>
    </p:spTree>
    <p:extLst>
      <p:ext uri="{BB962C8B-B14F-4D97-AF65-F5344CB8AC3E}">
        <p14:creationId xmlns:p14="http://schemas.microsoft.com/office/powerpoint/2010/main" val="20258553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Tom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3"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4"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89B51C20-68D9-4739-A261-6A299974DB97}" type="slidenum">
              <a:rPr lang="da-DK"/>
              <a:pPr>
                <a:defRPr/>
              </a:pPr>
              <a:t>‹#›</a:t>
            </a:fld>
            <a:endParaRPr lang="da-DK"/>
          </a:p>
        </p:txBody>
      </p:sp>
    </p:spTree>
    <p:extLst>
      <p:ext uri="{BB962C8B-B14F-4D97-AF65-F5344CB8AC3E}">
        <p14:creationId xmlns:p14="http://schemas.microsoft.com/office/powerpoint/2010/main" val="187431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609527" y="273050"/>
            <a:ext cx="4010562" cy="1162050"/>
          </a:xfrm>
        </p:spPr>
        <p:txBody>
          <a:bodyPr anchor="b"/>
          <a:lstStyle>
            <a:lvl1pPr algn="l">
              <a:defRPr sz="2000" b="1"/>
            </a:lvl1pPr>
          </a:lstStyle>
          <a:p>
            <a:r>
              <a:rPr lang="da-DK" smtClean="0"/>
              <a:t>Klik for at redigere i master</a:t>
            </a:r>
            <a:endParaRPr lang="da-DK"/>
          </a:p>
        </p:txBody>
      </p:sp>
      <p:sp>
        <p:nvSpPr>
          <p:cNvPr id="3" name="Pladsholder til indhold 2"/>
          <p:cNvSpPr>
            <a:spLocks noGrp="1"/>
          </p:cNvSpPr>
          <p:nvPr>
            <p:ph idx="1"/>
          </p:nvPr>
        </p:nvSpPr>
        <p:spPr>
          <a:xfrm>
            <a:off x="4766113" y="273139"/>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609527" y="1435103"/>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6"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7"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8E301E97-2DE8-46E8-83C0-5DDEE0B0A6F1}" type="slidenum">
              <a:rPr lang="da-DK"/>
              <a:pPr>
                <a:defRPr/>
              </a:pPr>
              <a:t>‹#›</a:t>
            </a:fld>
            <a:endParaRPr lang="da-DK"/>
          </a:p>
        </p:txBody>
      </p:sp>
    </p:spTree>
    <p:extLst>
      <p:ext uri="{BB962C8B-B14F-4D97-AF65-F5344CB8AC3E}">
        <p14:creationId xmlns:p14="http://schemas.microsoft.com/office/powerpoint/2010/main" val="1404824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2389406" y="4800600"/>
            <a:ext cx="7314248" cy="566738"/>
          </a:xfrm>
        </p:spPr>
        <p:txBody>
          <a:bodyPr anchor="b"/>
          <a:lstStyle>
            <a:lvl1pPr algn="l">
              <a:defRPr sz="2000" b="1"/>
            </a:lvl1pPr>
          </a:lstStyle>
          <a:p>
            <a:r>
              <a:rPr lang="da-DK" smtClean="0"/>
              <a:t>Klik for at redigere i master</a:t>
            </a:r>
            <a:endParaRPr lang="da-DK"/>
          </a:p>
        </p:txBody>
      </p:sp>
      <p:sp>
        <p:nvSpPr>
          <p:cNvPr id="3" name="Pladsholder til billede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a-DK" noProof="0" smtClean="0"/>
              <a:t>Klik på ikonet for at tilføje et billede</a:t>
            </a:r>
          </a:p>
        </p:txBody>
      </p:sp>
      <p:sp>
        <p:nvSpPr>
          <p:cNvPr id="4" name="Pladsholder til tekst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6"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7"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78A796BA-79DE-4B2A-8C51-83EC2A311BD4}" type="slidenum">
              <a:rPr lang="da-DK"/>
              <a:pPr>
                <a:defRPr/>
              </a:pPr>
              <a:t>‹#›</a:t>
            </a:fld>
            <a:endParaRPr lang="da-DK"/>
          </a:p>
        </p:txBody>
      </p:sp>
    </p:spTree>
    <p:extLst>
      <p:ext uri="{BB962C8B-B14F-4D97-AF65-F5344CB8AC3E}">
        <p14:creationId xmlns:p14="http://schemas.microsoft.com/office/powerpoint/2010/main" val="2151329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E0125D14-C154-4784-85BB-20AEC67410AA}" type="slidenum">
              <a:rPr lang="da-DK"/>
              <a:pPr>
                <a:defRPr/>
              </a:pPr>
              <a:t>‹#›</a:t>
            </a:fld>
            <a:endParaRPr lang="da-DK"/>
          </a:p>
        </p:txBody>
      </p:sp>
    </p:spTree>
    <p:extLst>
      <p:ext uri="{BB962C8B-B14F-4D97-AF65-F5344CB8AC3E}">
        <p14:creationId xmlns:p14="http://schemas.microsoft.com/office/powerpoint/2010/main" val="2257362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o indholdsobjekter">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5EB1D5E1-0C4E-4A74-BE37-26307F7E2821}"/>
              </a:ext>
            </a:extLst>
          </p:cNvPr>
          <p:cNvSpPr>
            <a:spLocks noGrp="1"/>
          </p:cNvSpPr>
          <p:nvPr>
            <p:ph type="title"/>
          </p:nvPr>
        </p:nvSpPr>
        <p:spPr>
          <a:xfrm>
            <a:off x="1774726" y="426127"/>
            <a:ext cx="9312374" cy="972716"/>
          </a:xfrm>
        </p:spPr>
        <p:txBody>
          <a:bodyPr/>
          <a:lstStyle/>
          <a:p>
            <a:r>
              <a:rPr lang="en-GB" dirty="0" err="1" smtClean="0"/>
              <a:t>Klik</a:t>
            </a:r>
            <a:r>
              <a:rPr lang="en-GB" dirty="0" smtClean="0"/>
              <a:t> for at </a:t>
            </a:r>
            <a:r>
              <a:rPr lang="en-GB" dirty="0" err="1" smtClean="0"/>
              <a:t>redigere</a:t>
            </a:r>
            <a:r>
              <a:rPr lang="en-GB" dirty="0" smtClean="0"/>
              <a:t> </a:t>
            </a:r>
            <a:r>
              <a:rPr lang="en-GB" dirty="0" err="1" smtClean="0"/>
              <a:t>i</a:t>
            </a:r>
            <a:r>
              <a:rPr lang="en-GB" dirty="0" smtClean="0"/>
              <a:t> master</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dirty="0" err="1" smtClean="0"/>
              <a:t>Rediger</a:t>
            </a:r>
            <a:r>
              <a:rPr lang="en-GB" dirty="0" smtClean="0"/>
              <a:t> </a:t>
            </a:r>
            <a:r>
              <a:rPr lang="en-GB" dirty="0" err="1" smtClean="0"/>
              <a:t>typografien</a:t>
            </a:r>
            <a:r>
              <a:rPr lang="en-GB" dirty="0" smtClean="0"/>
              <a:t> </a:t>
            </a:r>
            <a:r>
              <a:rPr lang="en-GB" dirty="0" err="1" smtClean="0"/>
              <a:t>i</a:t>
            </a:r>
            <a:r>
              <a:rPr lang="en-GB" dirty="0" smtClean="0"/>
              <a:t> </a:t>
            </a:r>
            <a:r>
              <a:rPr lang="en-GB" dirty="0" err="1" smtClean="0"/>
              <a:t>masterens</a:t>
            </a:r>
            <a:endParaRPr lang="en-GB" dirty="0" smtClean="0"/>
          </a:p>
          <a:p>
            <a:pPr lvl="1"/>
            <a:r>
              <a:rPr lang="en-GB" dirty="0" err="1" smtClean="0"/>
              <a:t>Andet</a:t>
            </a:r>
            <a:r>
              <a:rPr lang="en-GB" dirty="0" smtClean="0"/>
              <a:t> </a:t>
            </a:r>
            <a:r>
              <a:rPr lang="en-GB" dirty="0" err="1" smtClean="0"/>
              <a:t>niveau</a:t>
            </a:r>
            <a:endParaRPr lang="en-GB" dirty="0" smtClean="0"/>
          </a:p>
          <a:p>
            <a:pPr lvl="2"/>
            <a:r>
              <a:rPr lang="en-GB" dirty="0" err="1" smtClean="0"/>
              <a:t>Tredje</a:t>
            </a:r>
            <a:r>
              <a:rPr lang="en-GB" dirty="0" smtClean="0"/>
              <a:t> </a:t>
            </a:r>
            <a:r>
              <a:rPr lang="en-GB" dirty="0" err="1" smtClean="0"/>
              <a:t>niveau</a:t>
            </a:r>
            <a:endParaRPr lang="en-GB" dirty="0" smtClean="0"/>
          </a:p>
          <a:p>
            <a:pPr lvl="3"/>
            <a:r>
              <a:rPr lang="en-GB" dirty="0" err="1" smtClean="0"/>
              <a:t>Fjerde</a:t>
            </a:r>
            <a:r>
              <a:rPr lang="en-GB" dirty="0" smtClean="0"/>
              <a:t> </a:t>
            </a:r>
            <a:r>
              <a:rPr lang="en-GB" dirty="0" err="1" smtClean="0"/>
              <a:t>niveau</a:t>
            </a:r>
            <a:endParaRPr lang="en-GB" dirty="0" smtClean="0"/>
          </a:p>
          <a:p>
            <a:pPr lvl="4"/>
            <a:r>
              <a:rPr lang="en-GB" dirty="0" err="1" smtClean="0"/>
              <a:t>Femte</a:t>
            </a:r>
            <a:r>
              <a:rPr lang="en-GB" dirty="0" smtClean="0"/>
              <a:t> </a:t>
            </a:r>
            <a:r>
              <a:rPr lang="en-GB" dirty="0" err="1" smtClean="0"/>
              <a:t>niveau</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dirty="0" err="1" smtClean="0"/>
              <a:t>Rediger</a:t>
            </a:r>
            <a:r>
              <a:rPr lang="en-GB" dirty="0" smtClean="0"/>
              <a:t> </a:t>
            </a:r>
            <a:r>
              <a:rPr lang="en-GB" dirty="0" err="1" smtClean="0"/>
              <a:t>typografien</a:t>
            </a:r>
            <a:r>
              <a:rPr lang="en-GB" dirty="0" smtClean="0"/>
              <a:t> </a:t>
            </a:r>
            <a:r>
              <a:rPr lang="en-GB" dirty="0" err="1" smtClean="0"/>
              <a:t>i</a:t>
            </a:r>
            <a:r>
              <a:rPr lang="en-GB" dirty="0" smtClean="0"/>
              <a:t> </a:t>
            </a:r>
            <a:r>
              <a:rPr lang="en-GB" dirty="0" err="1" smtClean="0"/>
              <a:t>masterens</a:t>
            </a:r>
            <a:endParaRPr lang="en-GB" dirty="0" smtClean="0"/>
          </a:p>
          <a:p>
            <a:pPr lvl="1"/>
            <a:r>
              <a:rPr lang="en-GB" dirty="0" err="1" smtClean="0"/>
              <a:t>Andet</a:t>
            </a:r>
            <a:r>
              <a:rPr lang="en-GB" dirty="0" smtClean="0"/>
              <a:t> </a:t>
            </a:r>
            <a:r>
              <a:rPr lang="en-GB" dirty="0" err="1" smtClean="0"/>
              <a:t>niveau</a:t>
            </a:r>
            <a:endParaRPr lang="en-GB" dirty="0" smtClean="0"/>
          </a:p>
          <a:p>
            <a:pPr lvl="2"/>
            <a:r>
              <a:rPr lang="en-GB" dirty="0" err="1" smtClean="0"/>
              <a:t>Tredje</a:t>
            </a:r>
            <a:r>
              <a:rPr lang="en-GB" dirty="0" smtClean="0"/>
              <a:t> </a:t>
            </a:r>
            <a:r>
              <a:rPr lang="en-GB" dirty="0" err="1" smtClean="0"/>
              <a:t>niveau</a:t>
            </a:r>
            <a:endParaRPr lang="en-GB" dirty="0" smtClean="0"/>
          </a:p>
          <a:p>
            <a:pPr lvl="3"/>
            <a:r>
              <a:rPr lang="en-GB" dirty="0" err="1" smtClean="0"/>
              <a:t>Fjerde</a:t>
            </a:r>
            <a:r>
              <a:rPr lang="en-GB" dirty="0" smtClean="0"/>
              <a:t> </a:t>
            </a:r>
            <a:r>
              <a:rPr lang="en-GB" dirty="0" err="1" smtClean="0"/>
              <a:t>niveau</a:t>
            </a:r>
            <a:endParaRPr lang="en-GB" dirty="0" smtClean="0"/>
          </a:p>
          <a:p>
            <a:pPr lvl="4"/>
            <a:r>
              <a:rPr lang="en-GB" dirty="0" err="1" smtClean="0"/>
              <a:t>Femte</a:t>
            </a:r>
            <a:r>
              <a:rPr lang="en-GB" dirty="0" smtClean="0"/>
              <a:t> </a:t>
            </a:r>
            <a:r>
              <a:rPr lang="en-GB" dirty="0" err="1" smtClean="0"/>
              <a:t>niveau</a:t>
            </a:r>
            <a:endParaRPr lang="en-GB" dirty="0"/>
          </a:p>
        </p:txBody>
      </p:sp>
      <p:sp>
        <p:nvSpPr>
          <p:cNvPr id="7" name="Footer Placeholder 6">
            <a:extLst>
              <a:ext uri="{FF2B5EF4-FFF2-40B4-BE49-F238E27FC236}">
                <a16:creationId xmlns:a16="http://schemas.microsoft.com/office/drawing/2014/main" xmlns="" id="{02499420-B0E8-4C8A-8C00-E21262271ADD}"/>
              </a:ext>
            </a:extLst>
          </p:cNvPr>
          <p:cNvSpPr>
            <a:spLocks noGrp="1"/>
          </p:cNvSpPr>
          <p:nvPr>
            <p:ph type="ftr" sz="quarter" idx="10"/>
          </p:nvPr>
        </p:nvSpPr>
        <p:spPr/>
        <p:txBody>
          <a:bodyPr/>
          <a:lstStyle/>
          <a:p>
            <a:r>
              <a:rPr lang="en-GB" dirty="0" smtClean="0"/>
              <a:t>National Food Institute</a:t>
            </a:r>
            <a:endParaRPr lang="en-GB" dirty="0"/>
          </a:p>
        </p:txBody>
      </p:sp>
      <p:sp>
        <p:nvSpPr>
          <p:cNvPr id="8" name="Slide Number Placeholder 7">
            <a:extLst>
              <a:ext uri="{FF2B5EF4-FFF2-40B4-BE49-F238E27FC236}">
                <a16:creationId xmlns:a16="http://schemas.microsoft.com/office/drawing/2014/main" xmlns=""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31213533"/>
      </p:ext>
    </p:extLst>
  </p:cSld>
  <p:clrMapOvr>
    <a:masterClrMapping/>
  </p:clrMapOvr>
  <p:extLst mod="1">
    <p:ext uri="{DCECCB84-F9BA-43D5-87BE-67443E8EF086}">
      <p15:sldGuideLst xmlns:p15="http://schemas.microsoft.com/office/powerpoint/2012/main" xmlns="">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8838049" y="274726"/>
            <a:ext cx="2742843" cy="5851525"/>
          </a:xfrm>
        </p:spPr>
        <p:txBody>
          <a:bodyPr vert="eaVert"/>
          <a:lstStyle/>
          <a:p>
            <a:r>
              <a:rPr lang="da-DK" smtClean="0"/>
              <a:t>Klik for at redigere i master</a:t>
            </a:r>
            <a:endParaRPr lang="da-DK"/>
          </a:p>
        </p:txBody>
      </p:sp>
      <p:sp>
        <p:nvSpPr>
          <p:cNvPr id="3" name="Pladsholder til lodret titel 2"/>
          <p:cNvSpPr>
            <a:spLocks noGrp="1"/>
          </p:cNvSpPr>
          <p:nvPr>
            <p:ph type="body" orient="vert" idx="1"/>
          </p:nvPr>
        </p:nvSpPr>
        <p:spPr>
          <a:xfrm>
            <a:off x="609521" y="274726"/>
            <a:ext cx="8025355" cy="5851525"/>
          </a:xfrm>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E70F1EBB-B81F-4489-A4E6-0FFF7190A8C8}" type="slidenum">
              <a:rPr lang="da-DK"/>
              <a:pPr>
                <a:defRPr/>
              </a:pPr>
              <a:t>‹#›</a:t>
            </a:fld>
            <a:endParaRPr lang="da-DK"/>
          </a:p>
        </p:txBody>
      </p:sp>
    </p:spTree>
    <p:extLst>
      <p:ext uri="{BB962C8B-B14F-4D97-AF65-F5344CB8AC3E}">
        <p14:creationId xmlns:p14="http://schemas.microsoft.com/office/powerpoint/2010/main" val="25107701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AndObj">
  <p:cSld name="Titel, tekst og indholdsobjekt">
    <p:spTree>
      <p:nvGrpSpPr>
        <p:cNvPr id="1" name=""/>
        <p:cNvGrpSpPr/>
        <p:nvPr/>
      </p:nvGrpSpPr>
      <p:grpSpPr>
        <a:xfrm>
          <a:off x="0" y="0"/>
          <a:ext cx="0" cy="0"/>
          <a:chOff x="0" y="0"/>
          <a:chExt cx="0" cy="0"/>
        </a:xfrm>
      </p:grpSpPr>
      <p:sp>
        <p:nvSpPr>
          <p:cNvPr id="2" name="Titel 1"/>
          <p:cNvSpPr>
            <a:spLocks noGrp="1"/>
          </p:cNvSpPr>
          <p:nvPr>
            <p:ph type="title"/>
          </p:nvPr>
        </p:nvSpPr>
        <p:spPr>
          <a:xfrm>
            <a:off x="609521" y="274638"/>
            <a:ext cx="10971372" cy="1143000"/>
          </a:xfrm>
        </p:spPr>
        <p:txBody>
          <a:bodyPr/>
          <a:lstStyle/>
          <a:p>
            <a:r>
              <a:rPr lang="da-DK" smtClean="0"/>
              <a:t>Klik for at redigere i master</a:t>
            </a:r>
            <a:endParaRPr lang="en-US"/>
          </a:p>
        </p:txBody>
      </p:sp>
      <p:sp>
        <p:nvSpPr>
          <p:cNvPr id="3" name="Pladsholder til tekst 2"/>
          <p:cNvSpPr>
            <a:spLocks noGrp="1"/>
          </p:cNvSpPr>
          <p:nvPr>
            <p:ph type="body" sz="half" idx="1"/>
          </p:nvPr>
        </p:nvSpPr>
        <p:spPr>
          <a:xfrm>
            <a:off x="609521" y="1600206"/>
            <a:ext cx="5384099" cy="4525963"/>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Pladsholder til indhold 3"/>
          <p:cNvSpPr>
            <a:spLocks noGrp="1"/>
          </p:cNvSpPr>
          <p:nvPr>
            <p:ph sz="half" idx="2"/>
          </p:nvPr>
        </p:nvSpPr>
        <p:spPr>
          <a:xfrm>
            <a:off x="6196793" y="1600206"/>
            <a:ext cx="5384099" cy="4525963"/>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5" name="Pladsholder til dato 4"/>
          <p:cNvSpPr>
            <a:spLocks noGrp="1"/>
          </p:cNvSpPr>
          <p:nvPr>
            <p:ph type="dt" sz="half" idx="10"/>
          </p:nvPr>
        </p:nvSpPr>
        <p:spPr/>
        <p:txBody>
          <a:bodyPr/>
          <a:lstStyle>
            <a:lvl1pPr>
              <a:defRPr>
                <a:solidFill>
                  <a:prstClr val="black">
                    <a:tint val="75000"/>
                  </a:prstClr>
                </a:solidFill>
                <a:ea typeface="ＭＳ Ｐゴシック" pitchFamily="34" charset="-128"/>
              </a:defRPr>
            </a:lvl1pPr>
          </a:lstStyle>
          <a:p>
            <a:pPr>
              <a:defRPr/>
            </a:pPr>
            <a:endParaRPr lang="en-US"/>
          </a:p>
        </p:txBody>
      </p:sp>
      <p:sp>
        <p:nvSpPr>
          <p:cNvPr id="6" name="Pladsholder til sidefod 5"/>
          <p:cNvSpPr>
            <a:spLocks noGrp="1"/>
          </p:cNvSpPr>
          <p:nvPr>
            <p:ph type="ftr" sz="quarter" idx="11"/>
          </p:nvPr>
        </p:nvSpPr>
        <p:spPr/>
        <p:txBody>
          <a:bodyPr/>
          <a:lstStyle>
            <a:lvl1pPr>
              <a:defRPr>
                <a:solidFill>
                  <a:prstClr val="black">
                    <a:tint val="75000"/>
                  </a:prstClr>
                </a:solidFill>
                <a:ea typeface="ＭＳ Ｐゴシック" pitchFamily="34" charset="-128"/>
              </a:defRPr>
            </a:lvl1pPr>
          </a:lstStyle>
          <a:p>
            <a:pPr>
              <a:defRPr/>
            </a:pPr>
            <a:endParaRPr lang="en-US"/>
          </a:p>
        </p:txBody>
      </p:sp>
      <p:sp>
        <p:nvSpPr>
          <p:cNvPr id="7" name="Pladsholder til diasnummer 6"/>
          <p:cNvSpPr>
            <a:spLocks noGrp="1"/>
          </p:cNvSpPr>
          <p:nvPr>
            <p:ph type="sldNum" sz="quarter" idx="12"/>
          </p:nvPr>
        </p:nvSpPr>
        <p:spPr/>
        <p:txBody>
          <a:bodyPr/>
          <a:lstStyle>
            <a:lvl1pPr>
              <a:defRPr>
                <a:solidFill>
                  <a:prstClr val="black">
                    <a:tint val="75000"/>
                  </a:prstClr>
                </a:solidFill>
                <a:ea typeface="ＭＳ Ｐゴシック" pitchFamily="34" charset="-128"/>
              </a:defRPr>
            </a:lvl1pPr>
          </a:lstStyle>
          <a:p>
            <a:pPr>
              <a:defRPr/>
            </a:pPr>
            <a:fld id="{0FC6515E-C448-405E-B53F-2239B3E1C243}" type="slidenum">
              <a:rPr lang="en-US"/>
              <a:pPr>
                <a:defRPr/>
              </a:pPr>
              <a:t>‹#›</a:t>
            </a:fld>
            <a:endParaRPr lang="en-US"/>
          </a:p>
        </p:txBody>
      </p:sp>
    </p:spTree>
    <p:extLst>
      <p:ext uri="{BB962C8B-B14F-4D97-AF65-F5344CB8AC3E}">
        <p14:creationId xmlns:p14="http://schemas.microsoft.com/office/powerpoint/2010/main" val="30981296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2CB9BA1-57C2-4440-8FA5-C98DD26C930A}" type="datetimeFigureOut">
              <a:rPr lang="en-US" altLang="en-US"/>
              <a:pPr>
                <a:defRPr/>
              </a:pPr>
              <a:t>04/04/22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667B9ED-A4C4-46C5-ABE4-3E7B279D9685}" type="slidenum">
              <a:rPr lang="en-US" altLang="en-US"/>
              <a:pPr>
                <a:defRPr/>
              </a:pPr>
              <a:t>‹#›</a:t>
            </a:fld>
            <a:endParaRPr lang="en-US"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54924" y="6339273"/>
            <a:ext cx="791488" cy="39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kstvak 2"/>
          <p:cNvSpPr txBox="1">
            <a:spLocks noChangeArrowheads="1"/>
          </p:cNvSpPr>
          <p:nvPr userDrawn="1"/>
        </p:nvSpPr>
        <p:spPr bwMode="auto">
          <a:xfrm>
            <a:off x="5637756" y="6372208"/>
            <a:ext cx="5417168" cy="3466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ＭＳ Ｐゴシック" charset="0"/>
              </a:defRPr>
            </a:lvl1pPr>
            <a:lvl2pPr marL="742950" indent="-285750" eaLnBrk="0" hangingPunct="0">
              <a:defRPr>
                <a:solidFill>
                  <a:schemeClr val="tx1"/>
                </a:solidFill>
                <a:latin typeface="Calibri" charset="0"/>
                <a:ea typeface="ＭＳ Ｐゴシック" charset="0"/>
              </a:defRPr>
            </a:lvl2pPr>
            <a:lvl3pPr marL="1143000" indent="-228600" eaLnBrk="0" hangingPunct="0">
              <a:defRPr>
                <a:solidFill>
                  <a:schemeClr val="tx1"/>
                </a:solidFill>
                <a:latin typeface="Calibri" charset="0"/>
                <a:ea typeface="ＭＳ Ｐゴシック" charset="0"/>
              </a:defRPr>
            </a:lvl3pPr>
            <a:lvl4pPr marL="1600200" indent="-228600" eaLnBrk="0" hangingPunct="0">
              <a:defRPr>
                <a:solidFill>
                  <a:schemeClr val="tx1"/>
                </a:solidFill>
                <a:latin typeface="Calibri" charset="0"/>
                <a:ea typeface="ＭＳ Ｐゴシック" charset="0"/>
              </a:defRPr>
            </a:lvl4pPr>
            <a:lvl5pPr marL="2057400" indent="-228600" eaLnBrk="0" hangingPunct="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1000" dirty="0" smtClean="0">
                <a:solidFill>
                  <a:prstClr val="black"/>
                </a:solidFill>
              </a:rPr>
              <a:t>This project has received funding from the </a:t>
            </a:r>
            <a:r>
              <a:rPr lang="en-US" sz="1000" i="1" dirty="0" smtClean="0">
                <a:solidFill>
                  <a:prstClr val="black"/>
                </a:solidFill>
              </a:rPr>
              <a:t>European Union’s Horizon 2020 </a:t>
            </a:r>
          </a:p>
          <a:p>
            <a:pPr defTabSz="457200" fontAlgn="base">
              <a:spcBef>
                <a:spcPct val="0"/>
              </a:spcBef>
              <a:spcAft>
                <a:spcPct val="0"/>
              </a:spcAft>
            </a:pPr>
            <a:r>
              <a:rPr lang="en-US" sz="1000" i="1" dirty="0" smtClean="0">
                <a:solidFill>
                  <a:prstClr val="black"/>
                </a:solidFill>
              </a:rPr>
              <a:t>research and innovation </a:t>
            </a:r>
            <a:r>
              <a:rPr lang="en-US" sz="1000" i="1" dirty="0" err="1" smtClean="0">
                <a:solidFill>
                  <a:prstClr val="black"/>
                </a:solidFill>
              </a:rPr>
              <a:t>programme</a:t>
            </a:r>
            <a:r>
              <a:rPr lang="en-US" sz="1000" dirty="0" smtClean="0">
                <a:solidFill>
                  <a:prstClr val="black"/>
                </a:solidFill>
              </a:rPr>
              <a:t> under grant agreement No 643476. </a:t>
            </a:r>
            <a:endParaRPr lang="da-DK" sz="1000" dirty="0" smtClean="0">
              <a:solidFill>
                <a:prstClr val="black"/>
              </a:solidFill>
            </a:endParaRPr>
          </a:p>
          <a:p>
            <a:pPr algn="r" defTabSz="457200" eaLnBrk="1" fontAlgn="base" hangingPunct="1">
              <a:lnSpc>
                <a:spcPct val="115000"/>
              </a:lnSpc>
              <a:spcBef>
                <a:spcPts val="600"/>
              </a:spcBef>
              <a:spcAft>
                <a:spcPts val="2400"/>
              </a:spcAft>
            </a:pPr>
            <a:r>
              <a:rPr lang="en-GB" sz="1100" dirty="0">
                <a:solidFill>
                  <a:srgbClr val="3A75B9"/>
                </a:solidFill>
                <a:latin typeface="Arial" charset="0"/>
              </a:rPr>
              <a:t> </a:t>
            </a:r>
          </a:p>
        </p:txBody>
      </p:sp>
      <p:pic>
        <p:nvPicPr>
          <p:cNvPr id="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0318" y="6310862"/>
            <a:ext cx="1316395"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22884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E7BD3E-A72E-444A-A0CF-ED3A91AE4A25}" type="slidenum">
              <a:rPr lang="en-US" altLang="en-US"/>
              <a:pPr>
                <a:defRPr/>
              </a:pPr>
              <a:t>‹#›</a:t>
            </a:fld>
            <a:endParaRPr lang="en-US"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54924" y="6339273"/>
            <a:ext cx="791488" cy="39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kstvak 2"/>
          <p:cNvSpPr txBox="1">
            <a:spLocks noChangeArrowheads="1"/>
          </p:cNvSpPr>
          <p:nvPr userDrawn="1"/>
        </p:nvSpPr>
        <p:spPr bwMode="auto">
          <a:xfrm>
            <a:off x="5637756" y="6372208"/>
            <a:ext cx="5417168" cy="3466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ＭＳ Ｐゴシック" charset="0"/>
              </a:defRPr>
            </a:lvl1pPr>
            <a:lvl2pPr marL="742950" indent="-285750" eaLnBrk="0" hangingPunct="0">
              <a:defRPr>
                <a:solidFill>
                  <a:schemeClr val="tx1"/>
                </a:solidFill>
                <a:latin typeface="Calibri" charset="0"/>
                <a:ea typeface="ＭＳ Ｐゴシック" charset="0"/>
              </a:defRPr>
            </a:lvl2pPr>
            <a:lvl3pPr marL="1143000" indent="-228600" eaLnBrk="0" hangingPunct="0">
              <a:defRPr>
                <a:solidFill>
                  <a:schemeClr val="tx1"/>
                </a:solidFill>
                <a:latin typeface="Calibri" charset="0"/>
                <a:ea typeface="ＭＳ Ｐゴシック" charset="0"/>
              </a:defRPr>
            </a:lvl3pPr>
            <a:lvl4pPr marL="1600200" indent="-228600" eaLnBrk="0" hangingPunct="0">
              <a:defRPr>
                <a:solidFill>
                  <a:schemeClr val="tx1"/>
                </a:solidFill>
                <a:latin typeface="Calibri" charset="0"/>
                <a:ea typeface="ＭＳ Ｐゴシック" charset="0"/>
              </a:defRPr>
            </a:lvl4pPr>
            <a:lvl5pPr marL="2057400" indent="-228600" eaLnBrk="0" hangingPunct="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1000" dirty="0" smtClean="0">
                <a:solidFill>
                  <a:prstClr val="black"/>
                </a:solidFill>
              </a:rPr>
              <a:t>This project has received funding from the </a:t>
            </a:r>
            <a:r>
              <a:rPr lang="en-US" sz="1000" i="1" dirty="0" smtClean="0">
                <a:solidFill>
                  <a:prstClr val="black"/>
                </a:solidFill>
              </a:rPr>
              <a:t>European Union’s Horizon 2020 </a:t>
            </a:r>
          </a:p>
          <a:p>
            <a:pPr defTabSz="457200" fontAlgn="base">
              <a:spcBef>
                <a:spcPct val="0"/>
              </a:spcBef>
              <a:spcAft>
                <a:spcPct val="0"/>
              </a:spcAft>
            </a:pPr>
            <a:r>
              <a:rPr lang="en-US" sz="1000" i="1" dirty="0" smtClean="0">
                <a:solidFill>
                  <a:prstClr val="black"/>
                </a:solidFill>
              </a:rPr>
              <a:t>research and innovation </a:t>
            </a:r>
            <a:r>
              <a:rPr lang="en-US" sz="1000" i="1" dirty="0" err="1" smtClean="0">
                <a:solidFill>
                  <a:prstClr val="black"/>
                </a:solidFill>
              </a:rPr>
              <a:t>programme</a:t>
            </a:r>
            <a:r>
              <a:rPr lang="en-US" sz="1000" dirty="0" smtClean="0">
                <a:solidFill>
                  <a:prstClr val="black"/>
                </a:solidFill>
              </a:rPr>
              <a:t> under grant agreement No 643476. </a:t>
            </a:r>
            <a:endParaRPr lang="da-DK" sz="1000" dirty="0" smtClean="0">
              <a:solidFill>
                <a:prstClr val="black"/>
              </a:solidFill>
            </a:endParaRPr>
          </a:p>
          <a:p>
            <a:pPr algn="r" defTabSz="457200" eaLnBrk="1" fontAlgn="base" hangingPunct="1">
              <a:lnSpc>
                <a:spcPct val="115000"/>
              </a:lnSpc>
              <a:spcBef>
                <a:spcPts val="600"/>
              </a:spcBef>
              <a:spcAft>
                <a:spcPts val="2400"/>
              </a:spcAft>
            </a:pPr>
            <a:r>
              <a:rPr lang="en-GB" sz="1100" dirty="0">
                <a:solidFill>
                  <a:srgbClr val="3A75B9"/>
                </a:solidFill>
                <a:latin typeface="Arial" charset="0"/>
              </a:rPr>
              <a:t> </a:t>
            </a:r>
          </a:p>
        </p:txBody>
      </p:sp>
      <p:pic>
        <p:nvPicPr>
          <p:cNvPr id="13824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0318" y="6310862"/>
            <a:ext cx="1316395"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8754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87"/>
            <a:ext cx="10361851"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EBDAADE-BF81-4110-AB03-E9FA35F68ECD}" type="datetimeFigureOut">
              <a:rPr lang="en-US" altLang="en-US"/>
              <a:pPr>
                <a:defRPr/>
              </a:pPr>
              <a:t>04/04/22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F4176BC-DCCE-495E-AE45-C6E3B947363D}" type="slidenum">
              <a:rPr lang="en-US" altLang="en-US"/>
              <a:pPr>
                <a:defRPr/>
              </a:pPr>
              <a:t>‹#›</a:t>
            </a:fld>
            <a:endParaRPr lang="en-US" altLang="en-US"/>
          </a:p>
        </p:txBody>
      </p:sp>
    </p:spTree>
    <p:extLst>
      <p:ext uri="{BB962C8B-B14F-4D97-AF65-F5344CB8AC3E}">
        <p14:creationId xmlns:p14="http://schemas.microsoft.com/office/powerpoint/2010/main" val="7216226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6"/>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6"/>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B5D3C3C-0306-4126-88BE-0178D0BBAD7B}" type="datetimeFigureOut">
              <a:rPr lang="en-US" altLang="en-US"/>
              <a:pPr>
                <a:defRPr/>
              </a:pPr>
              <a:t>04/04/22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C344BAA-47E3-47AF-94CE-8F1AF4337681}" type="slidenum">
              <a:rPr lang="en-US" altLang="en-US"/>
              <a:pPr>
                <a:defRPr/>
              </a:pPr>
              <a:t>‹#›</a:t>
            </a:fld>
            <a:endParaRPr lang="en-US" altLang="en-US"/>
          </a:p>
        </p:txBody>
      </p:sp>
    </p:spTree>
    <p:extLst>
      <p:ext uri="{BB962C8B-B14F-4D97-AF65-F5344CB8AC3E}">
        <p14:creationId xmlns:p14="http://schemas.microsoft.com/office/powerpoint/2010/main" val="35893446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618"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618"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B018C9B-F608-4445-9C01-82CBC2980096}" type="datetimeFigureOut">
              <a:rPr lang="en-US" altLang="en-US"/>
              <a:pPr>
                <a:defRPr/>
              </a:pPr>
              <a:t>04/04/22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434B0091-0872-4B42-9511-921003F7E06A}" type="slidenum">
              <a:rPr lang="en-US" altLang="en-US"/>
              <a:pPr>
                <a:defRPr/>
              </a:pPr>
              <a:t>‹#›</a:t>
            </a:fld>
            <a:endParaRPr lang="en-US" altLang="en-US"/>
          </a:p>
        </p:txBody>
      </p:sp>
    </p:spTree>
    <p:extLst>
      <p:ext uri="{BB962C8B-B14F-4D97-AF65-F5344CB8AC3E}">
        <p14:creationId xmlns:p14="http://schemas.microsoft.com/office/powerpoint/2010/main" val="1337290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8F16E54-8A29-4461-A806-FC3EAB4ACF0F}" type="datetimeFigureOut">
              <a:rPr lang="en-US" altLang="en-US"/>
              <a:pPr>
                <a:defRPr/>
              </a:pPr>
              <a:t>04/04/22</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7F4F001-BB69-471D-96E3-9D7D33A28D8C}" type="slidenum">
              <a:rPr lang="en-US" altLang="en-US"/>
              <a:pPr>
                <a:defRPr/>
              </a:pPr>
              <a:t>‹#›</a:t>
            </a:fld>
            <a:endParaRPr lang="en-US" altLang="en-US"/>
          </a:p>
        </p:txBody>
      </p:sp>
    </p:spTree>
    <p:extLst>
      <p:ext uri="{BB962C8B-B14F-4D97-AF65-F5344CB8AC3E}">
        <p14:creationId xmlns:p14="http://schemas.microsoft.com/office/powerpoint/2010/main" val="5309368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A9C1EE3-D05B-4C79-93B8-AEB7FFF15C0C}" type="datetimeFigureOut">
              <a:rPr lang="en-US" altLang="en-US"/>
              <a:pPr>
                <a:defRPr/>
              </a:pPr>
              <a:t>04/04/22</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A7CF08E5-C810-4BDB-89D2-4B01E0B1DB3B}" type="slidenum">
              <a:rPr lang="en-US" altLang="en-US"/>
              <a:pPr>
                <a:defRPr/>
              </a:pPr>
              <a:t>‹#›</a:t>
            </a:fld>
            <a:endParaRPr lang="en-US" alt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54924" y="6339273"/>
            <a:ext cx="791488" cy="39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kstvak 2"/>
          <p:cNvSpPr txBox="1">
            <a:spLocks noChangeArrowheads="1"/>
          </p:cNvSpPr>
          <p:nvPr userDrawn="1"/>
        </p:nvSpPr>
        <p:spPr bwMode="auto">
          <a:xfrm>
            <a:off x="5637756" y="6372208"/>
            <a:ext cx="5417168" cy="3466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ＭＳ Ｐゴシック" charset="0"/>
              </a:defRPr>
            </a:lvl1pPr>
            <a:lvl2pPr marL="742950" indent="-285750" eaLnBrk="0" hangingPunct="0">
              <a:defRPr>
                <a:solidFill>
                  <a:schemeClr val="tx1"/>
                </a:solidFill>
                <a:latin typeface="Calibri" charset="0"/>
                <a:ea typeface="ＭＳ Ｐゴシック" charset="0"/>
              </a:defRPr>
            </a:lvl2pPr>
            <a:lvl3pPr marL="1143000" indent="-228600" eaLnBrk="0" hangingPunct="0">
              <a:defRPr>
                <a:solidFill>
                  <a:schemeClr val="tx1"/>
                </a:solidFill>
                <a:latin typeface="Calibri" charset="0"/>
                <a:ea typeface="ＭＳ Ｐゴシック" charset="0"/>
              </a:defRPr>
            </a:lvl3pPr>
            <a:lvl4pPr marL="1600200" indent="-228600" eaLnBrk="0" hangingPunct="0">
              <a:defRPr>
                <a:solidFill>
                  <a:schemeClr val="tx1"/>
                </a:solidFill>
                <a:latin typeface="Calibri" charset="0"/>
                <a:ea typeface="ＭＳ Ｐゴシック" charset="0"/>
              </a:defRPr>
            </a:lvl4pPr>
            <a:lvl5pPr marL="2057400" indent="-228600" eaLnBrk="0" hangingPunct="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1000" dirty="0" smtClean="0">
                <a:solidFill>
                  <a:prstClr val="black"/>
                </a:solidFill>
              </a:rPr>
              <a:t>This project has received funding from the </a:t>
            </a:r>
            <a:r>
              <a:rPr lang="en-US" sz="1000" i="1" dirty="0" smtClean="0">
                <a:solidFill>
                  <a:prstClr val="black"/>
                </a:solidFill>
              </a:rPr>
              <a:t>European Union’s Horizon 2020 </a:t>
            </a:r>
          </a:p>
          <a:p>
            <a:pPr defTabSz="457200" fontAlgn="base">
              <a:spcBef>
                <a:spcPct val="0"/>
              </a:spcBef>
              <a:spcAft>
                <a:spcPct val="0"/>
              </a:spcAft>
            </a:pPr>
            <a:r>
              <a:rPr lang="en-US" sz="1000" i="1" dirty="0" smtClean="0">
                <a:solidFill>
                  <a:prstClr val="black"/>
                </a:solidFill>
              </a:rPr>
              <a:t>research and innovation </a:t>
            </a:r>
            <a:r>
              <a:rPr lang="en-US" sz="1000" i="1" dirty="0" err="1" smtClean="0">
                <a:solidFill>
                  <a:prstClr val="black"/>
                </a:solidFill>
              </a:rPr>
              <a:t>programme</a:t>
            </a:r>
            <a:r>
              <a:rPr lang="en-US" sz="1000" dirty="0" smtClean="0">
                <a:solidFill>
                  <a:prstClr val="black"/>
                </a:solidFill>
              </a:rPr>
              <a:t> under grant agreement No 643476. </a:t>
            </a:r>
            <a:endParaRPr lang="da-DK" sz="1000" dirty="0" smtClean="0">
              <a:solidFill>
                <a:prstClr val="black"/>
              </a:solidFill>
            </a:endParaRPr>
          </a:p>
          <a:p>
            <a:pPr algn="r" defTabSz="457200" eaLnBrk="1" fontAlgn="base" hangingPunct="1">
              <a:lnSpc>
                <a:spcPct val="115000"/>
              </a:lnSpc>
              <a:spcBef>
                <a:spcPts val="600"/>
              </a:spcBef>
              <a:spcAft>
                <a:spcPts val="2400"/>
              </a:spcAft>
            </a:pPr>
            <a:r>
              <a:rPr lang="en-GB" sz="1100" dirty="0">
                <a:solidFill>
                  <a:srgbClr val="3A75B9"/>
                </a:solidFill>
                <a:latin typeface="Arial" charset="0"/>
              </a:rPr>
              <a:t> </a:t>
            </a:r>
          </a:p>
        </p:txBody>
      </p:sp>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0318" y="6310862"/>
            <a:ext cx="1316395"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860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7" y="273050"/>
            <a:ext cx="4010562"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137"/>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7" y="1435103"/>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E66F2AC-1A6D-427C-83D8-A7CFF6D2C228}" type="datetimeFigureOut">
              <a:rPr lang="en-US" altLang="en-US"/>
              <a:pPr>
                <a:defRPr/>
              </a:pPr>
              <a:t>04/04/22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7C99EDD-50BE-4B8D-8006-2A4E366C9DDB}" type="slidenum">
              <a:rPr lang="en-US" altLang="en-US"/>
              <a:pPr>
                <a:defRPr/>
              </a:pPr>
              <a:t>‹#›</a:t>
            </a:fld>
            <a:endParaRPr lang="en-US" altLang="en-US"/>
          </a:p>
        </p:txBody>
      </p:sp>
    </p:spTree>
    <p:extLst>
      <p:ext uri="{BB962C8B-B14F-4D97-AF65-F5344CB8AC3E}">
        <p14:creationId xmlns:p14="http://schemas.microsoft.com/office/powerpoint/2010/main" val="3141244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xmlns="" id="{90A2595F-A737-4D92-946C-EC0BBF885334}"/>
              </a:ext>
            </a:extLst>
          </p:cNvPr>
          <p:cNvSpPr>
            <a:spLocks noGrp="1"/>
          </p:cNvSpPr>
          <p:nvPr>
            <p:ph type="title"/>
          </p:nvPr>
        </p:nvSpPr>
        <p:spPr>
          <a:xfrm>
            <a:off x="1774726" y="426127"/>
            <a:ext cx="6048672" cy="972716"/>
          </a:xfrm>
        </p:spPr>
        <p:txBody>
          <a:bodyPr/>
          <a:lstStyle/>
          <a:p>
            <a:r>
              <a:rPr lang="en-GB" dirty="0" err="1" smtClean="0"/>
              <a:t>Klik</a:t>
            </a:r>
            <a:r>
              <a:rPr lang="en-GB" dirty="0" smtClean="0"/>
              <a:t> for at </a:t>
            </a:r>
            <a:r>
              <a:rPr lang="en-GB" dirty="0" err="1" smtClean="0"/>
              <a:t>redigere</a:t>
            </a:r>
            <a:r>
              <a:rPr lang="en-GB" dirty="0" smtClean="0"/>
              <a:t> </a:t>
            </a:r>
            <a:r>
              <a:rPr lang="en-GB" dirty="0" err="1" smtClean="0"/>
              <a:t>i</a:t>
            </a:r>
            <a:r>
              <a:rPr lang="en-GB" dirty="0" smtClean="0"/>
              <a:t> master</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GB" dirty="0" err="1" smtClean="0"/>
              <a:t>Rediger</a:t>
            </a:r>
            <a:r>
              <a:rPr lang="en-GB" dirty="0" smtClean="0"/>
              <a:t> </a:t>
            </a:r>
            <a:r>
              <a:rPr lang="en-GB" dirty="0" err="1" smtClean="0"/>
              <a:t>typografien</a:t>
            </a:r>
            <a:r>
              <a:rPr lang="en-GB" dirty="0" smtClean="0"/>
              <a:t> </a:t>
            </a:r>
            <a:r>
              <a:rPr lang="en-GB" dirty="0" err="1" smtClean="0"/>
              <a:t>i</a:t>
            </a:r>
            <a:r>
              <a:rPr lang="en-GB" dirty="0" smtClean="0"/>
              <a:t> </a:t>
            </a:r>
            <a:r>
              <a:rPr lang="en-GB" dirty="0" err="1" smtClean="0"/>
              <a:t>masterens</a:t>
            </a:r>
            <a:endParaRPr lang="en-GB" dirty="0" smtClean="0"/>
          </a:p>
          <a:p>
            <a:pPr lvl="1"/>
            <a:r>
              <a:rPr lang="en-GB" dirty="0" err="1" smtClean="0"/>
              <a:t>Andet</a:t>
            </a:r>
            <a:r>
              <a:rPr lang="en-GB" dirty="0" smtClean="0"/>
              <a:t> </a:t>
            </a:r>
            <a:r>
              <a:rPr lang="en-GB" dirty="0" err="1" smtClean="0"/>
              <a:t>niveau</a:t>
            </a:r>
            <a:endParaRPr lang="en-GB" dirty="0" smtClean="0"/>
          </a:p>
          <a:p>
            <a:pPr lvl="2"/>
            <a:r>
              <a:rPr lang="en-GB" dirty="0" err="1" smtClean="0"/>
              <a:t>Tredje</a:t>
            </a:r>
            <a:r>
              <a:rPr lang="en-GB" dirty="0" smtClean="0"/>
              <a:t> </a:t>
            </a:r>
            <a:r>
              <a:rPr lang="en-GB" dirty="0" err="1" smtClean="0"/>
              <a:t>niveau</a:t>
            </a:r>
            <a:endParaRPr lang="en-GB" dirty="0" smtClean="0"/>
          </a:p>
          <a:p>
            <a:pPr lvl="3"/>
            <a:r>
              <a:rPr lang="en-GB" dirty="0" err="1" smtClean="0"/>
              <a:t>Fjerde</a:t>
            </a:r>
            <a:r>
              <a:rPr lang="en-GB" dirty="0" smtClean="0"/>
              <a:t> </a:t>
            </a:r>
            <a:r>
              <a:rPr lang="en-GB" dirty="0" err="1" smtClean="0"/>
              <a:t>niveau</a:t>
            </a:r>
            <a:endParaRPr lang="en-GB" dirty="0" smtClean="0"/>
          </a:p>
          <a:p>
            <a:pPr lvl="4"/>
            <a:r>
              <a:rPr lang="en-GB" dirty="0" err="1" smtClean="0"/>
              <a:t>Femte</a:t>
            </a:r>
            <a:r>
              <a:rPr lang="en-GB" dirty="0" smtClean="0"/>
              <a:t> </a:t>
            </a:r>
            <a:r>
              <a:rPr lang="en-GB" dirty="0" err="1" smtClean="0"/>
              <a:t>niveau</a:t>
            </a:r>
            <a:endParaRPr lang="en-GB" dirty="0"/>
          </a:p>
        </p:txBody>
      </p:sp>
      <p:sp>
        <p:nvSpPr>
          <p:cNvPr id="10" name="Picture Placeholder 9">
            <a:extLst>
              <a:ext uri="{FF2B5EF4-FFF2-40B4-BE49-F238E27FC236}">
                <a16:creationId xmlns:a16="http://schemas.microsoft.com/office/drawing/2014/main" xmlns=""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smtClean="0"/>
              <a:t>Click the placeholder and paste image via </a:t>
            </a:r>
            <a:r>
              <a:rPr lang="en-GB" dirty="0" err="1" smtClean="0"/>
              <a:t>Skyfish</a:t>
            </a:r>
            <a:r>
              <a:rPr lang="en-GB" dirty="0" smtClean="0"/>
              <a:t> icon</a:t>
            </a:r>
            <a:endParaRPr lang="en-GB" dirty="0"/>
          </a:p>
        </p:txBody>
      </p:sp>
      <p:sp>
        <p:nvSpPr>
          <p:cNvPr id="12" name="Picture Placeholder 11">
            <a:extLst>
              <a:ext uri="{FF2B5EF4-FFF2-40B4-BE49-F238E27FC236}">
                <a16:creationId xmlns:a16="http://schemas.microsoft.com/office/drawing/2014/main" xmlns=""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smtClean="0"/>
              <a:t>Click the placeholder and paste image via </a:t>
            </a:r>
            <a:r>
              <a:rPr lang="en-GB" dirty="0" err="1" smtClean="0"/>
              <a:t>Skyfish</a:t>
            </a:r>
            <a:r>
              <a:rPr lang="en-GB" dirty="0" smtClean="0"/>
              <a:t> icon</a:t>
            </a:r>
          </a:p>
          <a:p>
            <a:endParaRPr lang="en-GB" dirty="0"/>
          </a:p>
        </p:txBody>
      </p:sp>
      <p:sp>
        <p:nvSpPr>
          <p:cNvPr id="2" name="Footer Placeholder 1">
            <a:extLst>
              <a:ext uri="{FF2B5EF4-FFF2-40B4-BE49-F238E27FC236}">
                <a16:creationId xmlns:a16="http://schemas.microsoft.com/office/drawing/2014/main" xmlns="" id="{D2986237-C7E2-4498-82A4-361A340A6504}"/>
              </a:ext>
            </a:extLst>
          </p:cNvPr>
          <p:cNvSpPr>
            <a:spLocks noGrp="1"/>
          </p:cNvSpPr>
          <p:nvPr>
            <p:ph type="ftr" sz="quarter" idx="15"/>
          </p:nvPr>
        </p:nvSpPr>
        <p:spPr/>
        <p:txBody>
          <a:bodyPr/>
          <a:lstStyle/>
          <a:p>
            <a:r>
              <a:rPr lang="en-GB" dirty="0" smtClean="0"/>
              <a:t>National Food Institute</a:t>
            </a:r>
            <a:endParaRPr lang="en-GB" dirty="0"/>
          </a:p>
        </p:txBody>
      </p:sp>
      <p:sp>
        <p:nvSpPr>
          <p:cNvPr id="6" name="Slide Number Placeholder 5">
            <a:extLst>
              <a:ext uri="{FF2B5EF4-FFF2-40B4-BE49-F238E27FC236}">
                <a16:creationId xmlns:a16="http://schemas.microsoft.com/office/drawing/2014/main" xmlns=""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mod="1">
    <p:ext uri="{DCECCB84-F9BA-43D5-87BE-67443E8EF086}">
      <p15:sldGuideLst xmlns:p15="http://schemas.microsoft.com/office/powerpoint/2012/main" xmlns="">
        <p15:guide id="1" pos="4927">
          <p15:clr>
            <a:srgbClr val="F26B43"/>
          </p15:clr>
        </p15:guide>
        <p15:guide id="2" pos="5247">
          <p15:clr>
            <a:srgbClr val="F26B43"/>
          </p15:clr>
        </p15:guide>
        <p15:guide id="3" pos="1117">
          <p15:clr>
            <a:srgbClr val="F26B43"/>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257408D-E633-4765-96F1-8FFBE1DD0064}" type="datetimeFigureOut">
              <a:rPr lang="en-US" altLang="en-US"/>
              <a:pPr>
                <a:defRPr/>
              </a:pPr>
              <a:t>04/04/22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6484D77-8900-464B-BA03-9E7034F7734B}" type="slidenum">
              <a:rPr lang="en-US" altLang="en-US"/>
              <a:pPr>
                <a:defRPr/>
              </a:pPr>
              <a:t>‹#›</a:t>
            </a:fld>
            <a:endParaRPr lang="en-US" altLang="en-US"/>
          </a:p>
        </p:txBody>
      </p:sp>
    </p:spTree>
    <p:extLst>
      <p:ext uri="{BB962C8B-B14F-4D97-AF65-F5344CB8AC3E}">
        <p14:creationId xmlns:p14="http://schemas.microsoft.com/office/powerpoint/2010/main" val="39428816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08E0F65-68E3-48C7-B7D4-9CA96547D45F}" type="datetimeFigureOut">
              <a:rPr lang="en-US" altLang="en-US"/>
              <a:pPr>
                <a:defRPr/>
              </a:pPr>
              <a:t>04/04/22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AFE0E82-0252-4A2C-AC05-BD56F7B74B9C}" type="slidenum">
              <a:rPr lang="en-US" altLang="en-US"/>
              <a:pPr>
                <a:defRPr/>
              </a:pPr>
              <a:t>‹#›</a:t>
            </a:fld>
            <a:endParaRPr lang="en-US" altLang="en-US"/>
          </a:p>
        </p:txBody>
      </p:sp>
    </p:spTree>
    <p:extLst>
      <p:ext uri="{BB962C8B-B14F-4D97-AF65-F5344CB8AC3E}">
        <p14:creationId xmlns:p14="http://schemas.microsoft.com/office/powerpoint/2010/main" val="28444971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25"/>
            <a:ext cx="2742843"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725"/>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7D7B52C-9C40-4242-B7B8-B69210730C8A}" type="datetimeFigureOut">
              <a:rPr lang="en-US" altLang="en-US"/>
              <a:pPr>
                <a:defRPr/>
              </a:pPr>
              <a:t>04/04/22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E8F58C4-BFD8-4989-992A-9F229F1E2058}" type="slidenum">
              <a:rPr lang="en-US" altLang="en-US"/>
              <a:pPr>
                <a:defRPr/>
              </a:pPr>
              <a:t>‹#›</a:t>
            </a:fld>
            <a:endParaRPr lang="en-US" altLang="en-US"/>
          </a:p>
        </p:txBody>
      </p:sp>
    </p:spTree>
    <p:extLst>
      <p:ext uri="{BB962C8B-B14F-4D97-AF65-F5344CB8AC3E}">
        <p14:creationId xmlns:p14="http://schemas.microsoft.com/office/powerpoint/2010/main" val="25675307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1190528" y="4723892"/>
            <a:ext cx="9809474" cy="1000125"/>
          </a:xfrm>
          <a:prstGeom prst="rect">
            <a:avLst/>
          </a:prstGeom>
        </p:spPr>
        <p:txBody>
          <a:bodyPr lIns="64291" tIns="32146" rIns="64291" bIns="32146" anchor="b"/>
          <a:lstStyle/>
          <a:p>
            <a:pPr lvl="0"/>
            <a:r>
              <a:rPr/>
              <a:t>Title Text</a:t>
            </a:r>
          </a:p>
        </p:txBody>
      </p:sp>
      <p:sp>
        <p:nvSpPr>
          <p:cNvPr id="9" name="Shape 9"/>
          <p:cNvSpPr>
            <a:spLocks noGrp="1"/>
          </p:cNvSpPr>
          <p:nvPr>
            <p:ph type="body" idx="1"/>
          </p:nvPr>
        </p:nvSpPr>
        <p:spPr>
          <a:xfrm>
            <a:off x="1190528" y="5759649"/>
            <a:ext cx="9809474" cy="794742"/>
          </a:xfrm>
          <a:prstGeom prst="rect">
            <a:avLst/>
          </a:prstGeom>
        </p:spPr>
        <p:txBody>
          <a:bodyPr/>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pPr lvl="0"/>
            <a:r>
              <a:rPr/>
              <a:t>Body Level One</a:t>
            </a:r>
          </a:p>
          <a:p>
            <a:pPr lvl="1"/>
            <a:r>
              <a:rPr/>
              <a:t>Body Level Two</a:t>
            </a:r>
          </a:p>
          <a:p>
            <a:pPr lvl="2"/>
            <a:r>
              <a:rPr/>
              <a:t>Body Level Three</a:t>
            </a:r>
          </a:p>
          <a:p>
            <a:pPr lvl="3"/>
            <a:r>
              <a:rPr/>
              <a:t>Body Level Four</a:t>
            </a:r>
          </a:p>
          <a:p>
            <a:pPr lvl="4"/>
            <a:r>
              <a:rPr/>
              <a:t>Body Level Five</a:t>
            </a:r>
          </a:p>
        </p:txBody>
      </p:sp>
    </p:spTree>
    <p:extLst>
      <p:ext uri="{BB962C8B-B14F-4D97-AF65-F5344CB8AC3E}">
        <p14:creationId xmlns:p14="http://schemas.microsoft.com/office/powerpoint/2010/main" val="1435860514"/>
      </p:ext>
    </p:extLst>
  </p:cSld>
  <p:clrMapOvr>
    <a:masterClrMapping/>
  </p:clrMapOvr>
  <p:transition xmlns:p14="http://schemas.microsoft.com/office/powerpoint/2010/mai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914282" y="2130633"/>
            <a:ext cx="10361851" cy="1470025"/>
          </a:xfrm>
        </p:spPr>
        <p:txBody>
          <a:bodyPr/>
          <a:lstStyle/>
          <a:p>
            <a:r>
              <a:rPr lang="da-DK" smtClean="0"/>
              <a:t>Klik for at redigere i master</a:t>
            </a:r>
            <a:endParaRPr lang="da-DK"/>
          </a:p>
        </p:txBody>
      </p:sp>
      <p:sp>
        <p:nvSpPr>
          <p:cNvPr id="3" name="Undertitel 2"/>
          <p:cNvSpPr>
            <a:spLocks noGrp="1"/>
          </p:cNvSpPr>
          <p:nvPr>
            <p:ph type="subTitle" idx="1"/>
          </p:nvPr>
        </p:nvSpPr>
        <p:spPr>
          <a:xfrm>
            <a:off x="1828563" y="3886200"/>
            <a:ext cx="8533289" cy="1752600"/>
          </a:xfrm>
        </p:spPr>
        <p:txBody>
          <a:bodyPr/>
          <a:lstStyle>
            <a:lvl1pPr marL="0" indent="0" algn="ctr">
              <a:buNone/>
              <a:defRPr/>
            </a:lvl1pPr>
            <a:lvl2pPr marL="457121" indent="0" algn="ctr">
              <a:buNone/>
              <a:defRPr/>
            </a:lvl2pPr>
            <a:lvl3pPr marL="914241" indent="0" algn="ctr">
              <a:buNone/>
              <a:defRPr/>
            </a:lvl3pPr>
            <a:lvl4pPr marL="1371361" indent="0" algn="ctr">
              <a:buNone/>
              <a:defRPr/>
            </a:lvl4pPr>
            <a:lvl5pPr marL="1828481" indent="0" algn="ctr">
              <a:buNone/>
              <a:defRPr/>
            </a:lvl5pPr>
            <a:lvl6pPr marL="2285601" indent="0" algn="ctr">
              <a:buNone/>
              <a:defRPr/>
            </a:lvl6pPr>
            <a:lvl7pPr marL="2742720" indent="0" algn="ctr">
              <a:buNone/>
              <a:defRPr/>
            </a:lvl7pPr>
            <a:lvl8pPr marL="3199840" indent="0" algn="ctr">
              <a:buNone/>
              <a:defRPr/>
            </a:lvl8pPr>
            <a:lvl9pPr marL="3656961" indent="0" algn="ctr">
              <a:buNone/>
              <a:defRPr/>
            </a:lvl9pPr>
          </a:lstStyle>
          <a:p>
            <a:r>
              <a:rPr lang="da-DK" smtClean="0"/>
              <a:t>Klik for at redigere i master</a:t>
            </a:r>
            <a:endParaRPr lang="da-DK"/>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168E3B1F-E6B3-4C0F-AA39-B70F538318E4}" type="slidenum">
              <a:rPr lang="da-DK"/>
              <a:pPr>
                <a:defRPr/>
              </a:pPr>
              <a:t>‹#›</a:t>
            </a:fld>
            <a:endParaRPr lang="da-DK"/>
          </a:p>
        </p:txBody>
      </p:sp>
    </p:spTree>
    <p:extLst>
      <p:ext uri="{BB962C8B-B14F-4D97-AF65-F5344CB8AC3E}">
        <p14:creationId xmlns:p14="http://schemas.microsoft.com/office/powerpoint/2010/main" val="31294355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54114587-59E0-4AD7-9EFD-A7A05D88F37C}" type="slidenum">
              <a:rPr lang="da-DK"/>
              <a:pPr>
                <a:defRPr/>
              </a:pPr>
              <a:t>‹#›</a:t>
            </a:fld>
            <a:endParaRPr lang="da-DK"/>
          </a:p>
        </p:txBody>
      </p:sp>
    </p:spTree>
    <p:extLst>
      <p:ext uri="{BB962C8B-B14F-4D97-AF65-F5344CB8AC3E}">
        <p14:creationId xmlns:p14="http://schemas.microsoft.com/office/powerpoint/2010/main" val="38122834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962960" y="4407086"/>
            <a:ext cx="10361851" cy="1362075"/>
          </a:xfrm>
        </p:spPr>
        <p:txBody>
          <a:bodyPr anchor="t"/>
          <a:lstStyle>
            <a:lvl1pPr algn="l">
              <a:defRPr sz="4000" b="1" cap="all"/>
            </a:lvl1pPr>
          </a:lstStyle>
          <a:p>
            <a:r>
              <a:rPr lang="da-DK" smtClean="0"/>
              <a:t>Klik for at redigere i master</a:t>
            </a:r>
            <a:endParaRPr lang="da-DK"/>
          </a:p>
        </p:txBody>
      </p:sp>
      <p:sp>
        <p:nvSpPr>
          <p:cNvPr id="3" name="Pladsholder til tekst 2"/>
          <p:cNvSpPr>
            <a:spLocks noGrp="1"/>
          </p:cNvSpPr>
          <p:nvPr>
            <p:ph type="body" idx="1"/>
          </p:nvPr>
        </p:nvSpPr>
        <p:spPr>
          <a:xfrm>
            <a:off x="962960" y="2906713"/>
            <a:ext cx="10361851" cy="1500187"/>
          </a:xfrm>
        </p:spPr>
        <p:txBody>
          <a:bodyPr anchor="b"/>
          <a:lstStyle>
            <a:lvl1pPr marL="0" indent="0">
              <a:buNone/>
              <a:defRPr sz="2000"/>
            </a:lvl1pPr>
            <a:lvl2pPr marL="457121" indent="0">
              <a:buNone/>
              <a:defRPr sz="1900"/>
            </a:lvl2pPr>
            <a:lvl3pPr marL="914241" indent="0">
              <a:buNone/>
              <a:defRPr sz="1600"/>
            </a:lvl3pPr>
            <a:lvl4pPr marL="1371361" indent="0">
              <a:buNone/>
              <a:defRPr sz="1500"/>
            </a:lvl4pPr>
            <a:lvl5pPr marL="1828481" indent="0">
              <a:buNone/>
              <a:defRPr sz="1500"/>
            </a:lvl5pPr>
            <a:lvl6pPr marL="2285601" indent="0">
              <a:buNone/>
              <a:defRPr sz="1500"/>
            </a:lvl6pPr>
            <a:lvl7pPr marL="2742720" indent="0">
              <a:buNone/>
              <a:defRPr sz="1500"/>
            </a:lvl7pPr>
            <a:lvl8pPr marL="3199840" indent="0">
              <a:buNone/>
              <a:defRPr sz="1500"/>
            </a:lvl8pPr>
            <a:lvl9pPr marL="3656961" indent="0">
              <a:buNone/>
              <a:defRPr sz="1500"/>
            </a:lvl9pPr>
          </a:lstStyle>
          <a:p>
            <a:pPr lvl="0"/>
            <a:r>
              <a:rPr lang="da-DK" smtClean="0"/>
              <a:t>Klik for at redigere i master</a:t>
            </a:r>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DCC05CB5-3800-4F43-B1E4-ACAE4F64E665}" type="slidenum">
              <a:rPr lang="da-DK"/>
              <a:pPr>
                <a:defRPr/>
              </a:pPr>
              <a:t>‹#›</a:t>
            </a:fld>
            <a:endParaRPr lang="da-DK"/>
          </a:p>
        </p:txBody>
      </p:sp>
    </p:spTree>
    <p:extLst>
      <p:ext uri="{BB962C8B-B14F-4D97-AF65-F5344CB8AC3E}">
        <p14:creationId xmlns:p14="http://schemas.microsoft.com/office/powerpoint/2010/main" val="2039446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sz="half" idx="1"/>
          </p:nvPr>
        </p:nvSpPr>
        <p:spPr>
          <a:xfrm>
            <a:off x="609522" y="1600206"/>
            <a:ext cx="5384099"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6196793" y="1600206"/>
            <a:ext cx="5384099"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6"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7"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BB250F5C-EA8A-4141-B522-649D29203D57}" type="slidenum">
              <a:rPr lang="da-DK"/>
              <a:pPr>
                <a:defRPr/>
              </a:pPr>
              <a:t>‹#›</a:t>
            </a:fld>
            <a:endParaRPr lang="da-DK"/>
          </a:p>
        </p:txBody>
      </p:sp>
    </p:spTree>
    <p:extLst>
      <p:ext uri="{BB962C8B-B14F-4D97-AF65-F5344CB8AC3E}">
        <p14:creationId xmlns:p14="http://schemas.microsoft.com/office/powerpoint/2010/main" val="20641380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a-DK" smtClean="0"/>
              <a:t>Klik for at redigere i master</a:t>
            </a:r>
            <a:endParaRPr lang="da-DK"/>
          </a:p>
        </p:txBody>
      </p:sp>
      <p:sp>
        <p:nvSpPr>
          <p:cNvPr id="3" name="Pladsholder til tekst 2"/>
          <p:cNvSpPr>
            <a:spLocks noGrp="1"/>
          </p:cNvSpPr>
          <p:nvPr>
            <p:ph type="body" idx="1"/>
          </p:nvPr>
        </p:nvSpPr>
        <p:spPr>
          <a:xfrm>
            <a:off x="609521" y="1535117"/>
            <a:ext cx="5386216" cy="639763"/>
          </a:xfrm>
        </p:spPr>
        <p:txBody>
          <a:bodyPr anchor="b"/>
          <a:lstStyle>
            <a:lvl1pPr marL="0" indent="0">
              <a:buNone/>
              <a:defRPr sz="2400" b="1"/>
            </a:lvl1pPr>
            <a:lvl2pPr marL="457121" indent="0">
              <a:buNone/>
              <a:defRPr sz="2000" b="1"/>
            </a:lvl2pPr>
            <a:lvl3pPr marL="914241" indent="0">
              <a:buNone/>
              <a:defRPr sz="1900" b="1"/>
            </a:lvl3pPr>
            <a:lvl4pPr marL="1371361" indent="0">
              <a:buNone/>
              <a:defRPr sz="1600" b="1"/>
            </a:lvl4pPr>
            <a:lvl5pPr marL="1828481" indent="0">
              <a:buNone/>
              <a:defRPr sz="1600" b="1"/>
            </a:lvl5pPr>
            <a:lvl6pPr marL="2285601" indent="0">
              <a:buNone/>
              <a:defRPr sz="1600" b="1"/>
            </a:lvl6pPr>
            <a:lvl7pPr marL="2742720" indent="0">
              <a:buNone/>
              <a:defRPr sz="1600" b="1"/>
            </a:lvl7pPr>
            <a:lvl8pPr marL="3199840" indent="0">
              <a:buNone/>
              <a:defRPr sz="1600" b="1"/>
            </a:lvl8pPr>
            <a:lvl9pPr marL="3656961" indent="0">
              <a:buNone/>
              <a:defRPr sz="1600" b="1"/>
            </a:lvl9pPr>
          </a:lstStyle>
          <a:p>
            <a:pPr lvl="0"/>
            <a:r>
              <a:rPr lang="da-DK" smtClean="0"/>
              <a:t>Klik for at redigere i master</a:t>
            </a:r>
          </a:p>
        </p:txBody>
      </p:sp>
      <p:sp>
        <p:nvSpPr>
          <p:cNvPr id="4" name="Pladsholder til indhold 3"/>
          <p:cNvSpPr>
            <a:spLocks noGrp="1"/>
          </p:cNvSpPr>
          <p:nvPr>
            <p:ph sz="half" idx="2"/>
          </p:nvPr>
        </p:nvSpPr>
        <p:spPr>
          <a:xfrm>
            <a:off x="609521" y="2174875"/>
            <a:ext cx="5386216"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6192716" y="1535117"/>
            <a:ext cx="5388332" cy="639763"/>
          </a:xfrm>
        </p:spPr>
        <p:txBody>
          <a:bodyPr anchor="b"/>
          <a:lstStyle>
            <a:lvl1pPr marL="0" indent="0">
              <a:buNone/>
              <a:defRPr sz="2400" b="1"/>
            </a:lvl1pPr>
            <a:lvl2pPr marL="457121" indent="0">
              <a:buNone/>
              <a:defRPr sz="2000" b="1"/>
            </a:lvl2pPr>
            <a:lvl3pPr marL="914241" indent="0">
              <a:buNone/>
              <a:defRPr sz="1900" b="1"/>
            </a:lvl3pPr>
            <a:lvl4pPr marL="1371361" indent="0">
              <a:buNone/>
              <a:defRPr sz="1600" b="1"/>
            </a:lvl4pPr>
            <a:lvl5pPr marL="1828481" indent="0">
              <a:buNone/>
              <a:defRPr sz="1600" b="1"/>
            </a:lvl5pPr>
            <a:lvl6pPr marL="2285601" indent="0">
              <a:buNone/>
              <a:defRPr sz="1600" b="1"/>
            </a:lvl6pPr>
            <a:lvl7pPr marL="2742720" indent="0">
              <a:buNone/>
              <a:defRPr sz="1600" b="1"/>
            </a:lvl7pPr>
            <a:lvl8pPr marL="3199840" indent="0">
              <a:buNone/>
              <a:defRPr sz="1600" b="1"/>
            </a:lvl8pPr>
            <a:lvl9pPr marL="3656961" indent="0">
              <a:buNone/>
              <a:defRPr sz="1600" b="1"/>
            </a:lvl9pPr>
          </a:lstStyle>
          <a:p>
            <a:pPr lvl="0"/>
            <a:r>
              <a:rPr lang="da-DK" smtClean="0"/>
              <a:t>Klik for at redigere i master</a:t>
            </a:r>
          </a:p>
        </p:txBody>
      </p:sp>
      <p:sp>
        <p:nvSpPr>
          <p:cNvPr id="6" name="Pladsholder til indhold 5"/>
          <p:cNvSpPr>
            <a:spLocks noGrp="1"/>
          </p:cNvSpPr>
          <p:nvPr>
            <p:ph sz="quarter" idx="4"/>
          </p:nvPr>
        </p:nvSpPr>
        <p:spPr>
          <a:xfrm>
            <a:off x="6192716" y="2174875"/>
            <a:ext cx="5388332"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8"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9"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5491ADCB-79BD-47D9-B089-76E93D9F3657}" type="slidenum">
              <a:rPr lang="da-DK"/>
              <a:pPr>
                <a:defRPr/>
              </a:pPr>
              <a:t>‹#›</a:t>
            </a:fld>
            <a:endParaRPr lang="da-DK"/>
          </a:p>
        </p:txBody>
      </p:sp>
    </p:spTree>
    <p:extLst>
      <p:ext uri="{BB962C8B-B14F-4D97-AF65-F5344CB8AC3E}">
        <p14:creationId xmlns:p14="http://schemas.microsoft.com/office/powerpoint/2010/main" val="23150180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4"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5"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4E777B92-823A-4D1A-980C-037AF81DBED0}" type="slidenum">
              <a:rPr lang="da-DK"/>
              <a:pPr>
                <a:defRPr/>
              </a:pPr>
              <a:t>‹#›</a:t>
            </a:fld>
            <a:endParaRPr lang="da-DK"/>
          </a:p>
        </p:txBody>
      </p:sp>
    </p:spTree>
    <p:extLst>
      <p:ext uri="{BB962C8B-B14F-4D97-AF65-F5344CB8AC3E}">
        <p14:creationId xmlns:p14="http://schemas.microsoft.com/office/powerpoint/2010/main" val="3210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xmlns="" id="{92213382-11A1-48CE-B0A0-D8A7D26861FB}"/>
              </a:ext>
            </a:extLst>
          </p:cNvPr>
          <p:cNvSpPr>
            <a:spLocks noGrp="1"/>
          </p:cNvSpPr>
          <p:nvPr>
            <p:ph type="title"/>
          </p:nvPr>
        </p:nvSpPr>
        <p:spPr>
          <a:xfrm>
            <a:off x="4221360" y="426127"/>
            <a:ext cx="6865740" cy="972716"/>
          </a:xfrm>
        </p:spPr>
        <p:txBody>
          <a:bodyPr/>
          <a:lstStyle/>
          <a:p>
            <a:r>
              <a:rPr lang="en-GB" dirty="0" err="1" smtClean="0"/>
              <a:t>Klik</a:t>
            </a:r>
            <a:r>
              <a:rPr lang="en-GB" dirty="0" smtClean="0"/>
              <a:t> for at </a:t>
            </a:r>
            <a:r>
              <a:rPr lang="en-GB" dirty="0" err="1" smtClean="0"/>
              <a:t>redigere</a:t>
            </a:r>
            <a:r>
              <a:rPr lang="en-GB" dirty="0" smtClean="0"/>
              <a:t> </a:t>
            </a:r>
            <a:r>
              <a:rPr lang="en-GB" dirty="0" err="1" smtClean="0"/>
              <a:t>i</a:t>
            </a:r>
            <a:r>
              <a:rPr lang="en-GB" dirty="0" smtClean="0"/>
              <a:t> master</a:t>
            </a:r>
            <a:endParaRPr lang="en-GB" dirty="0"/>
          </a:p>
        </p:txBody>
      </p:sp>
      <p:sp>
        <p:nvSpPr>
          <p:cNvPr id="3" name="Content Placeholder 2"/>
          <p:cNvSpPr>
            <a:spLocks noGrp="1"/>
          </p:cNvSpPr>
          <p:nvPr>
            <p:ph idx="1"/>
          </p:nvPr>
        </p:nvSpPr>
        <p:spPr>
          <a:xfrm>
            <a:off x="4221360" y="1706328"/>
            <a:ext cx="6865740" cy="4545578"/>
          </a:xfrm>
        </p:spPr>
        <p:txBody>
          <a:bodyPr/>
          <a:lstStyle/>
          <a:p>
            <a:pPr lvl="0"/>
            <a:r>
              <a:rPr lang="en-GB" dirty="0" err="1" smtClean="0"/>
              <a:t>Rediger</a:t>
            </a:r>
            <a:r>
              <a:rPr lang="en-GB" dirty="0" smtClean="0"/>
              <a:t> </a:t>
            </a:r>
            <a:r>
              <a:rPr lang="en-GB" dirty="0" err="1" smtClean="0"/>
              <a:t>typografien</a:t>
            </a:r>
            <a:r>
              <a:rPr lang="en-GB" dirty="0" smtClean="0"/>
              <a:t> </a:t>
            </a:r>
            <a:r>
              <a:rPr lang="en-GB" dirty="0" err="1" smtClean="0"/>
              <a:t>i</a:t>
            </a:r>
            <a:r>
              <a:rPr lang="en-GB" dirty="0" smtClean="0"/>
              <a:t> </a:t>
            </a:r>
            <a:r>
              <a:rPr lang="en-GB" dirty="0" err="1" smtClean="0"/>
              <a:t>masterens</a:t>
            </a:r>
            <a:endParaRPr lang="en-GB" dirty="0" smtClean="0"/>
          </a:p>
          <a:p>
            <a:pPr lvl="1"/>
            <a:r>
              <a:rPr lang="en-GB" dirty="0" err="1" smtClean="0"/>
              <a:t>Andet</a:t>
            </a:r>
            <a:r>
              <a:rPr lang="en-GB" dirty="0" smtClean="0"/>
              <a:t> </a:t>
            </a:r>
            <a:r>
              <a:rPr lang="en-GB" dirty="0" err="1" smtClean="0"/>
              <a:t>niveau</a:t>
            </a:r>
            <a:endParaRPr lang="en-GB" dirty="0" smtClean="0"/>
          </a:p>
          <a:p>
            <a:pPr lvl="2"/>
            <a:r>
              <a:rPr lang="en-GB" dirty="0" err="1" smtClean="0"/>
              <a:t>Tredje</a:t>
            </a:r>
            <a:r>
              <a:rPr lang="en-GB" dirty="0" smtClean="0"/>
              <a:t> </a:t>
            </a:r>
            <a:r>
              <a:rPr lang="en-GB" dirty="0" err="1" smtClean="0"/>
              <a:t>niveau</a:t>
            </a:r>
            <a:endParaRPr lang="en-GB" dirty="0" smtClean="0"/>
          </a:p>
          <a:p>
            <a:pPr lvl="3"/>
            <a:r>
              <a:rPr lang="en-GB" dirty="0" err="1" smtClean="0"/>
              <a:t>Fjerde</a:t>
            </a:r>
            <a:r>
              <a:rPr lang="en-GB" dirty="0" smtClean="0"/>
              <a:t> </a:t>
            </a:r>
            <a:r>
              <a:rPr lang="en-GB" dirty="0" err="1" smtClean="0"/>
              <a:t>niveau</a:t>
            </a:r>
            <a:endParaRPr lang="en-GB" dirty="0" smtClean="0"/>
          </a:p>
          <a:p>
            <a:pPr lvl="4"/>
            <a:r>
              <a:rPr lang="en-GB" dirty="0" err="1" smtClean="0"/>
              <a:t>Femte</a:t>
            </a:r>
            <a:r>
              <a:rPr lang="en-GB" dirty="0" smtClean="0"/>
              <a:t> </a:t>
            </a:r>
            <a:r>
              <a:rPr lang="en-GB" dirty="0" err="1" smtClean="0"/>
              <a:t>niveau</a:t>
            </a:r>
            <a:endParaRPr lang="en-GB" dirty="0"/>
          </a:p>
        </p:txBody>
      </p:sp>
      <p:sp>
        <p:nvSpPr>
          <p:cNvPr id="10" name="Picture Placeholder 9">
            <a:extLst>
              <a:ext uri="{FF2B5EF4-FFF2-40B4-BE49-F238E27FC236}">
                <a16:creationId xmlns:a16="http://schemas.microsoft.com/office/drawing/2014/main" xmlns=""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smtClean="0"/>
              <a:t>Click the placeholder and paste image via </a:t>
            </a:r>
            <a:r>
              <a:rPr lang="en-GB" dirty="0" err="1" smtClean="0"/>
              <a:t>Skyfish</a:t>
            </a:r>
            <a:r>
              <a:rPr lang="en-GB" dirty="0" smtClean="0"/>
              <a:t> icon</a:t>
            </a:r>
            <a:endParaRPr lang="en-GB" dirty="0"/>
          </a:p>
        </p:txBody>
      </p:sp>
      <p:sp>
        <p:nvSpPr>
          <p:cNvPr id="12" name="Picture Placeholder 11">
            <a:extLst>
              <a:ext uri="{FF2B5EF4-FFF2-40B4-BE49-F238E27FC236}">
                <a16:creationId xmlns:a16="http://schemas.microsoft.com/office/drawing/2014/main" xmlns=""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smtClean="0"/>
              <a:t>Click the placeholder and paste image via </a:t>
            </a:r>
            <a:r>
              <a:rPr lang="en-GB" dirty="0" err="1" smtClean="0"/>
              <a:t>Skyfish</a:t>
            </a:r>
            <a:r>
              <a:rPr lang="en-GB" dirty="0" smtClean="0"/>
              <a:t> icon</a:t>
            </a:r>
          </a:p>
          <a:p>
            <a:endParaRPr lang="en-GB" dirty="0"/>
          </a:p>
        </p:txBody>
      </p:sp>
      <p:sp>
        <p:nvSpPr>
          <p:cNvPr id="2" name="Footer Placeholder 1">
            <a:extLst>
              <a:ext uri="{FF2B5EF4-FFF2-40B4-BE49-F238E27FC236}">
                <a16:creationId xmlns:a16="http://schemas.microsoft.com/office/drawing/2014/main" xmlns="" id="{AE26B732-1A52-4AA9-89FC-8FC5439E40DC}"/>
              </a:ext>
            </a:extLst>
          </p:cNvPr>
          <p:cNvSpPr>
            <a:spLocks noGrp="1"/>
          </p:cNvSpPr>
          <p:nvPr>
            <p:ph type="ftr" sz="quarter" idx="15"/>
          </p:nvPr>
        </p:nvSpPr>
        <p:spPr/>
        <p:txBody>
          <a:bodyPr/>
          <a:lstStyle/>
          <a:p>
            <a:r>
              <a:rPr lang="en-GB" dirty="0" smtClean="0"/>
              <a:t>National Food Institute</a:t>
            </a:r>
            <a:endParaRPr lang="en-GB" dirty="0"/>
          </a:p>
        </p:txBody>
      </p:sp>
      <p:sp>
        <p:nvSpPr>
          <p:cNvPr id="6" name="Slide Number Placeholder 5">
            <a:extLst>
              <a:ext uri="{FF2B5EF4-FFF2-40B4-BE49-F238E27FC236}">
                <a16:creationId xmlns:a16="http://schemas.microsoft.com/office/drawing/2014/main" xmlns=""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mod="1">
    <p:ext uri="{DCECCB84-F9BA-43D5-87BE-67443E8EF086}">
      <p15:sldGuideLst xmlns:p15="http://schemas.microsoft.com/office/powerpoint/2012/main" xmlns="">
        <p15:guide id="1" pos="6984">
          <p15:clr>
            <a:srgbClr val="F26B43"/>
          </p15:clr>
        </p15:guide>
        <p15:guide id="2" pos="2660">
          <p15:clr>
            <a:srgbClr val="F26B43"/>
          </p15:clr>
        </p15:guide>
        <p15:guide id="3" pos="2335">
          <p15:clr>
            <a:srgbClr val="F26B43"/>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Tom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3"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4"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89B51C20-68D9-4739-A261-6A299974DB97}" type="slidenum">
              <a:rPr lang="da-DK"/>
              <a:pPr>
                <a:defRPr/>
              </a:pPr>
              <a:t>‹#›</a:t>
            </a:fld>
            <a:endParaRPr lang="da-DK"/>
          </a:p>
        </p:txBody>
      </p:sp>
    </p:spTree>
    <p:extLst>
      <p:ext uri="{BB962C8B-B14F-4D97-AF65-F5344CB8AC3E}">
        <p14:creationId xmlns:p14="http://schemas.microsoft.com/office/powerpoint/2010/main" val="37644777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609547" y="273146"/>
            <a:ext cx="4010562" cy="1162051"/>
          </a:xfrm>
        </p:spPr>
        <p:txBody>
          <a:bodyPr anchor="b"/>
          <a:lstStyle>
            <a:lvl1pPr algn="l">
              <a:defRPr sz="2000" b="1"/>
            </a:lvl1pPr>
          </a:lstStyle>
          <a:p>
            <a:r>
              <a:rPr lang="da-DK" smtClean="0"/>
              <a:t>Klik for at redigere i master</a:t>
            </a:r>
            <a:endParaRPr lang="da-DK"/>
          </a:p>
        </p:txBody>
      </p:sp>
      <p:sp>
        <p:nvSpPr>
          <p:cNvPr id="3" name="Pladsholder til indhold 2"/>
          <p:cNvSpPr>
            <a:spLocks noGrp="1"/>
          </p:cNvSpPr>
          <p:nvPr>
            <p:ph idx="1"/>
          </p:nvPr>
        </p:nvSpPr>
        <p:spPr>
          <a:xfrm>
            <a:off x="4766117" y="273257"/>
            <a:ext cx="681478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609547" y="1435104"/>
            <a:ext cx="4010562" cy="4691063"/>
          </a:xfrm>
        </p:spPr>
        <p:txBody>
          <a:bodyPr/>
          <a:lstStyle>
            <a:lvl1pPr marL="0" indent="0">
              <a:buNone/>
              <a:defRPr sz="1500"/>
            </a:lvl1pPr>
            <a:lvl2pPr marL="457121" indent="0">
              <a:buNone/>
              <a:defRPr sz="1200"/>
            </a:lvl2pPr>
            <a:lvl3pPr marL="914241" indent="0">
              <a:buNone/>
              <a:defRPr sz="1100"/>
            </a:lvl3pPr>
            <a:lvl4pPr marL="1371361" indent="0">
              <a:buNone/>
              <a:defRPr sz="900"/>
            </a:lvl4pPr>
            <a:lvl5pPr marL="1828481" indent="0">
              <a:buNone/>
              <a:defRPr sz="900"/>
            </a:lvl5pPr>
            <a:lvl6pPr marL="2285601" indent="0">
              <a:buNone/>
              <a:defRPr sz="900"/>
            </a:lvl6pPr>
            <a:lvl7pPr marL="2742720" indent="0">
              <a:buNone/>
              <a:defRPr sz="900"/>
            </a:lvl7pPr>
            <a:lvl8pPr marL="3199840" indent="0">
              <a:buNone/>
              <a:defRPr sz="900"/>
            </a:lvl8pPr>
            <a:lvl9pPr marL="3656961" indent="0">
              <a:buNone/>
              <a:defRPr sz="900"/>
            </a:lvl9pPr>
          </a:lstStyle>
          <a:p>
            <a:pPr lvl="0"/>
            <a:r>
              <a:rPr lang="da-DK" smtClean="0"/>
              <a:t>Klik for at redigere i master</a:t>
            </a:r>
          </a:p>
        </p:txBody>
      </p:sp>
      <p:sp>
        <p:nvSpPr>
          <p:cNvPr id="5"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6"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7"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8E301E97-2DE8-46E8-83C0-5DDEE0B0A6F1}" type="slidenum">
              <a:rPr lang="da-DK"/>
              <a:pPr>
                <a:defRPr/>
              </a:pPr>
              <a:t>‹#›</a:t>
            </a:fld>
            <a:endParaRPr lang="da-DK"/>
          </a:p>
        </p:txBody>
      </p:sp>
    </p:spTree>
    <p:extLst>
      <p:ext uri="{BB962C8B-B14F-4D97-AF65-F5344CB8AC3E}">
        <p14:creationId xmlns:p14="http://schemas.microsoft.com/office/powerpoint/2010/main" val="7830678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2389406" y="4800698"/>
            <a:ext cx="7314248" cy="566739"/>
          </a:xfrm>
        </p:spPr>
        <p:txBody>
          <a:bodyPr anchor="b"/>
          <a:lstStyle>
            <a:lvl1pPr algn="l">
              <a:defRPr sz="2000" b="1"/>
            </a:lvl1pPr>
          </a:lstStyle>
          <a:p>
            <a:r>
              <a:rPr lang="da-DK" smtClean="0"/>
              <a:t>Klik for at redigere i master</a:t>
            </a:r>
            <a:endParaRPr lang="da-DK"/>
          </a:p>
        </p:txBody>
      </p:sp>
      <p:sp>
        <p:nvSpPr>
          <p:cNvPr id="3" name="Pladsholder til billede 2"/>
          <p:cNvSpPr>
            <a:spLocks noGrp="1"/>
          </p:cNvSpPr>
          <p:nvPr>
            <p:ph type="pic" idx="1"/>
          </p:nvPr>
        </p:nvSpPr>
        <p:spPr>
          <a:xfrm>
            <a:off x="2389406" y="612775"/>
            <a:ext cx="7314248" cy="4114800"/>
          </a:xfrm>
        </p:spPr>
        <p:txBody>
          <a:bodyPr/>
          <a:lstStyle>
            <a:lvl1pPr marL="0" indent="0">
              <a:buNone/>
              <a:defRPr sz="3200"/>
            </a:lvl1pPr>
            <a:lvl2pPr marL="457121" indent="0">
              <a:buNone/>
              <a:defRPr sz="2800"/>
            </a:lvl2pPr>
            <a:lvl3pPr marL="914241" indent="0">
              <a:buNone/>
              <a:defRPr sz="2400"/>
            </a:lvl3pPr>
            <a:lvl4pPr marL="1371361" indent="0">
              <a:buNone/>
              <a:defRPr sz="2000"/>
            </a:lvl4pPr>
            <a:lvl5pPr marL="1828481" indent="0">
              <a:buNone/>
              <a:defRPr sz="2000"/>
            </a:lvl5pPr>
            <a:lvl6pPr marL="2285601" indent="0">
              <a:buNone/>
              <a:defRPr sz="2000"/>
            </a:lvl6pPr>
            <a:lvl7pPr marL="2742720" indent="0">
              <a:buNone/>
              <a:defRPr sz="2000"/>
            </a:lvl7pPr>
            <a:lvl8pPr marL="3199840" indent="0">
              <a:buNone/>
              <a:defRPr sz="2000"/>
            </a:lvl8pPr>
            <a:lvl9pPr marL="3656961" indent="0">
              <a:buNone/>
              <a:defRPr sz="2000"/>
            </a:lvl9pPr>
          </a:lstStyle>
          <a:p>
            <a:pPr lvl="0"/>
            <a:r>
              <a:rPr lang="da-DK" noProof="0" smtClean="0"/>
              <a:t>Klik på ikonet for at tilføje et billede</a:t>
            </a:r>
          </a:p>
        </p:txBody>
      </p:sp>
      <p:sp>
        <p:nvSpPr>
          <p:cNvPr id="4" name="Pladsholder til tekst 3"/>
          <p:cNvSpPr>
            <a:spLocks noGrp="1"/>
          </p:cNvSpPr>
          <p:nvPr>
            <p:ph type="body" sz="half" idx="2"/>
          </p:nvPr>
        </p:nvSpPr>
        <p:spPr>
          <a:xfrm>
            <a:off x="2389406" y="5367455"/>
            <a:ext cx="7314248" cy="804863"/>
          </a:xfrm>
        </p:spPr>
        <p:txBody>
          <a:bodyPr/>
          <a:lstStyle>
            <a:lvl1pPr marL="0" indent="0">
              <a:buNone/>
              <a:defRPr sz="1500"/>
            </a:lvl1pPr>
            <a:lvl2pPr marL="457121" indent="0">
              <a:buNone/>
              <a:defRPr sz="1200"/>
            </a:lvl2pPr>
            <a:lvl3pPr marL="914241" indent="0">
              <a:buNone/>
              <a:defRPr sz="1100"/>
            </a:lvl3pPr>
            <a:lvl4pPr marL="1371361" indent="0">
              <a:buNone/>
              <a:defRPr sz="900"/>
            </a:lvl4pPr>
            <a:lvl5pPr marL="1828481" indent="0">
              <a:buNone/>
              <a:defRPr sz="900"/>
            </a:lvl5pPr>
            <a:lvl6pPr marL="2285601" indent="0">
              <a:buNone/>
              <a:defRPr sz="900"/>
            </a:lvl6pPr>
            <a:lvl7pPr marL="2742720" indent="0">
              <a:buNone/>
              <a:defRPr sz="900"/>
            </a:lvl7pPr>
            <a:lvl8pPr marL="3199840" indent="0">
              <a:buNone/>
              <a:defRPr sz="900"/>
            </a:lvl8pPr>
            <a:lvl9pPr marL="3656961" indent="0">
              <a:buNone/>
              <a:defRPr sz="900"/>
            </a:lvl9pPr>
          </a:lstStyle>
          <a:p>
            <a:pPr lvl="0"/>
            <a:r>
              <a:rPr lang="da-DK" smtClean="0"/>
              <a:t>Klik for at redigere i master</a:t>
            </a:r>
          </a:p>
        </p:txBody>
      </p:sp>
      <p:sp>
        <p:nvSpPr>
          <p:cNvPr id="5"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6"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7"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78A796BA-79DE-4B2A-8C51-83EC2A311BD4}" type="slidenum">
              <a:rPr lang="da-DK"/>
              <a:pPr>
                <a:defRPr/>
              </a:pPr>
              <a:t>‹#›</a:t>
            </a:fld>
            <a:endParaRPr lang="da-DK"/>
          </a:p>
        </p:txBody>
      </p:sp>
    </p:spTree>
    <p:extLst>
      <p:ext uri="{BB962C8B-B14F-4D97-AF65-F5344CB8AC3E}">
        <p14:creationId xmlns:p14="http://schemas.microsoft.com/office/powerpoint/2010/main" val="30946219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E0125D14-C154-4784-85BB-20AEC67410AA}" type="slidenum">
              <a:rPr lang="da-DK"/>
              <a:pPr>
                <a:defRPr/>
              </a:pPr>
              <a:t>‹#›</a:t>
            </a:fld>
            <a:endParaRPr lang="da-DK"/>
          </a:p>
        </p:txBody>
      </p:sp>
    </p:spTree>
    <p:extLst>
      <p:ext uri="{BB962C8B-B14F-4D97-AF65-F5344CB8AC3E}">
        <p14:creationId xmlns:p14="http://schemas.microsoft.com/office/powerpoint/2010/main" val="3450924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8838049" y="274825"/>
            <a:ext cx="2742843" cy="5851525"/>
          </a:xfrm>
        </p:spPr>
        <p:txBody>
          <a:bodyPr vert="eaVert"/>
          <a:lstStyle/>
          <a:p>
            <a:r>
              <a:rPr lang="da-DK" smtClean="0"/>
              <a:t>Klik for at redigere i master</a:t>
            </a:r>
            <a:endParaRPr lang="da-DK"/>
          </a:p>
        </p:txBody>
      </p:sp>
      <p:sp>
        <p:nvSpPr>
          <p:cNvPr id="3" name="Pladsholder til lodret titel 2"/>
          <p:cNvSpPr>
            <a:spLocks noGrp="1"/>
          </p:cNvSpPr>
          <p:nvPr>
            <p:ph type="body" orient="vert" idx="1"/>
          </p:nvPr>
        </p:nvSpPr>
        <p:spPr>
          <a:xfrm>
            <a:off x="609522" y="274825"/>
            <a:ext cx="8025355" cy="5851525"/>
          </a:xfrm>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4"/>
          <p:cNvSpPr>
            <a:spLocks noGrp="1" noChangeArrowheads="1"/>
          </p:cNvSpPr>
          <p:nvPr>
            <p:ph type="dt" sz="half" idx="10"/>
          </p:nvPr>
        </p:nvSpPr>
        <p:spPr/>
        <p:txBody>
          <a:bodyPr/>
          <a:lstStyle>
            <a:lvl1pPr>
              <a:defRPr>
                <a:ea typeface="ＭＳ Ｐゴシック" pitchFamily="34" charset="-128"/>
              </a:defRPr>
            </a:lvl1pPr>
          </a:lstStyle>
          <a:p>
            <a:pPr>
              <a:defRPr/>
            </a:pPr>
            <a:endParaRPr lang="da-DK"/>
          </a:p>
        </p:txBody>
      </p:sp>
      <p:sp>
        <p:nvSpPr>
          <p:cNvPr id="5" name="Rectangle 5"/>
          <p:cNvSpPr>
            <a:spLocks noGrp="1" noChangeArrowheads="1"/>
          </p:cNvSpPr>
          <p:nvPr>
            <p:ph type="ftr" sz="quarter" idx="11"/>
          </p:nvPr>
        </p:nvSpPr>
        <p:spPr/>
        <p:txBody>
          <a:bodyPr/>
          <a:lstStyle>
            <a:lvl1pPr>
              <a:defRPr>
                <a:ea typeface="ＭＳ Ｐゴシック" pitchFamily="34" charset="-128"/>
              </a:defRPr>
            </a:lvl1pPr>
          </a:lstStyle>
          <a:p>
            <a:pPr>
              <a:defRPr/>
            </a:pPr>
            <a:endParaRPr lang="da-DK"/>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E70F1EBB-B81F-4489-A4E6-0FFF7190A8C8}" type="slidenum">
              <a:rPr lang="da-DK"/>
              <a:pPr>
                <a:defRPr/>
              </a:pPr>
              <a:t>‹#›</a:t>
            </a:fld>
            <a:endParaRPr lang="da-DK"/>
          </a:p>
        </p:txBody>
      </p:sp>
    </p:spTree>
    <p:extLst>
      <p:ext uri="{BB962C8B-B14F-4D97-AF65-F5344CB8AC3E}">
        <p14:creationId xmlns:p14="http://schemas.microsoft.com/office/powerpoint/2010/main" val="34228987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AndObj">
  <p:cSld name="Titel, tekst og indholdsobjekt">
    <p:spTree>
      <p:nvGrpSpPr>
        <p:cNvPr id="1" name=""/>
        <p:cNvGrpSpPr/>
        <p:nvPr/>
      </p:nvGrpSpPr>
      <p:grpSpPr>
        <a:xfrm>
          <a:off x="0" y="0"/>
          <a:ext cx="0" cy="0"/>
          <a:chOff x="0" y="0"/>
          <a:chExt cx="0" cy="0"/>
        </a:xfrm>
      </p:grpSpPr>
      <p:sp>
        <p:nvSpPr>
          <p:cNvPr id="2" name="Titel 1"/>
          <p:cNvSpPr>
            <a:spLocks noGrp="1"/>
          </p:cNvSpPr>
          <p:nvPr>
            <p:ph type="title"/>
          </p:nvPr>
        </p:nvSpPr>
        <p:spPr>
          <a:xfrm>
            <a:off x="609521" y="274639"/>
            <a:ext cx="10971372" cy="1143000"/>
          </a:xfrm>
        </p:spPr>
        <p:txBody>
          <a:bodyPr/>
          <a:lstStyle/>
          <a:p>
            <a:r>
              <a:rPr lang="da-DK" smtClean="0"/>
              <a:t>Klik for at redigere i master</a:t>
            </a:r>
            <a:endParaRPr lang="en-US"/>
          </a:p>
        </p:txBody>
      </p:sp>
      <p:sp>
        <p:nvSpPr>
          <p:cNvPr id="3" name="Pladsholder til tekst 2"/>
          <p:cNvSpPr>
            <a:spLocks noGrp="1"/>
          </p:cNvSpPr>
          <p:nvPr>
            <p:ph type="body" sz="half" idx="1"/>
          </p:nvPr>
        </p:nvSpPr>
        <p:spPr>
          <a:xfrm>
            <a:off x="609522" y="1600206"/>
            <a:ext cx="5384099" cy="4525963"/>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Pladsholder til indhold 3"/>
          <p:cNvSpPr>
            <a:spLocks noGrp="1"/>
          </p:cNvSpPr>
          <p:nvPr>
            <p:ph sz="half" idx="2"/>
          </p:nvPr>
        </p:nvSpPr>
        <p:spPr>
          <a:xfrm>
            <a:off x="6196793" y="1600206"/>
            <a:ext cx="5384099" cy="4525963"/>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5" name="Pladsholder til dato 4"/>
          <p:cNvSpPr>
            <a:spLocks noGrp="1"/>
          </p:cNvSpPr>
          <p:nvPr>
            <p:ph type="dt" sz="half" idx="10"/>
          </p:nvPr>
        </p:nvSpPr>
        <p:spPr/>
        <p:txBody>
          <a:bodyPr/>
          <a:lstStyle>
            <a:lvl1pPr>
              <a:defRPr>
                <a:solidFill>
                  <a:prstClr val="black">
                    <a:tint val="75000"/>
                  </a:prstClr>
                </a:solidFill>
                <a:ea typeface="ＭＳ Ｐゴシック" pitchFamily="34" charset="-128"/>
              </a:defRPr>
            </a:lvl1pPr>
          </a:lstStyle>
          <a:p>
            <a:pPr>
              <a:defRPr/>
            </a:pPr>
            <a:endParaRPr lang="en-US"/>
          </a:p>
        </p:txBody>
      </p:sp>
      <p:sp>
        <p:nvSpPr>
          <p:cNvPr id="6" name="Pladsholder til sidefod 5"/>
          <p:cNvSpPr>
            <a:spLocks noGrp="1"/>
          </p:cNvSpPr>
          <p:nvPr>
            <p:ph type="ftr" sz="quarter" idx="11"/>
          </p:nvPr>
        </p:nvSpPr>
        <p:spPr/>
        <p:txBody>
          <a:bodyPr/>
          <a:lstStyle>
            <a:lvl1pPr>
              <a:defRPr>
                <a:solidFill>
                  <a:prstClr val="black">
                    <a:tint val="75000"/>
                  </a:prstClr>
                </a:solidFill>
                <a:ea typeface="ＭＳ Ｐゴシック" pitchFamily="34" charset="-128"/>
              </a:defRPr>
            </a:lvl1pPr>
          </a:lstStyle>
          <a:p>
            <a:pPr>
              <a:defRPr/>
            </a:pPr>
            <a:endParaRPr lang="en-US"/>
          </a:p>
        </p:txBody>
      </p:sp>
      <p:sp>
        <p:nvSpPr>
          <p:cNvPr id="7" name="Pladsholder til diasnummer 6"/>
          <p:cNvSpPr>
            <a:spLocks noGrp="1"/>
          </p:cNvSpPr>
          <p:nvPr>
            <p:ph type="sldNum" sz="quarter" idx="12"/>
          </p:nvPr>
        </p:nvSpPr>
        <p:spPr/>
        <p:txBody>
          <a:bodyPr/>
          <a:lstStyle>
            <a:lvl1pPr>
              <a:defRPr>
                <a:solidFill>
                  <a:prstClr val="black">
                    <a:tint val="75000"/>
                  </a:prstClr>
                </a:solidFill>
                <a:ea typeface="ＭＳ Ｐゴシック" pitchFamily="34" charset="-128"/>
              </a:defRPr>
            </a:lvl1pPr>
          </a:lstStyle>
          <a:p>
            <a:pPr>
              <a:defRPr/>
            </a:pPr>
            <a:fld id="{0FC6515E-C448-405E-B53F-2239B3E1C243}" type="slidenum">
              <a:rPr lang="en-US"/>
              <a:pPr>
                <a:defRPr/>
              </a:pPr>
              <a:t>‹#›</a:t>
            </a:fld>
            <a:endParaRPr lang="en-US"/>
          </a:p>
        </p:txBody>
      </p:sp>
    </p:spTree>
    <p:extLst>
      <p:ext uri="{BB962C8B-B14F-4D97-AF65-F5344CB8AC3E}">
        <p14:creationId xmlns:p14="http://schemas.microsoft.com/office/powerpoint/2010/main" val="41613642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1993"/>
            <a:ext cx="9142810" cy="2388253"/>
          </a:xfrm>
        </p:spPr>
        <p:txBody>
          <a:bodyPr anchor="b"/>
          <a:lstStyle>
            <a:lvl1pPr algn="ctr">
              <a:defRPr sz="5299"/>
            </a:lvl1pPr>
          </a:lstStyle>
          <a:p>
            <a:r>
              <a:rPr lang="en-US" smtClean="0"/>
              <a:t>Click to edit Master title style</a:t>
            </a:r>
            <a:endParaRPr lang="en-US"/>
          </a:p>
        </p:txBody>
      </p:sp>
      <p:sp>
        <p:nvSpPr>
          <p:cNvPr id="3" name="Subtitle 2"/>
          <p:cNvSpPr>
            <a:spLocks noGrp="1"/>
          </p:cNvSpPr>
          <p:nvPr>
            <p:ph type="subTitle" idx="1"/>
          </p:nvPr>
        </p:nvSpPr>
        <p:spPr>
          <a:xfrm>
            <a:off x="1523802" y="3602693"/>
            <a:ext cx="9142810" cy="1655669"/>
          </a:xfrm>
        </p:spPr>
        <p:txBody>
          <a:bodyPr/>
          <a:lstStyle>
            <a:lvl1pPr marL="0" indent="0" algn="ctr">
              <a:buNone/>
              <a:defRPr sz="2100"/>
            </a:lvl1pPr>
            <a:lvl2pPr marL="403363" indent="0" algn="ctr">
              <a:buNone/>
              <a:defRPr sz="1700"/>
            </a:lvl2pPr>
            <a:lvl3pPr marL="806725" indent="0" algn="ctr">
              <a:buNone/>
              <a:defRPr sz="1600"/>
            </a:lvl3pPr>
            <a:lvl4pPr marL="1210089" indent="0" algn="ctr">
              <a:buNone/>
              <a:defRPr sz="1500"/>
            </a:lvl4pPr>
            <a:lvl5pPr marL="1613452" indent="0" algn="ctr">
              <a:buNone/>
              <a:defRPr sz="1500"/>
            </a:lvl5pPr>
            <a:lvl6pPr marL="2016814" indent="0" algn="ctr">
              <a:buNone/>
              <a:defRPr sz="1500"/>
            </a:lvl6pPr>
            <a:lvl7pPr marL="2420176" indent="0" algn="ctr">
              <a:buNone/>
              <a:defRPr sz="1500"/>
            </a:lvl7pPr>
            <a:lvl8pPr marL="2823539" indent="0" algn="ctr">
              <a:buNone/>
              <a:defRPr sz="1500"/>
            </a:lvl8pPr>
            <a:lvl9pPr marL="3226903" indent="0" algn="ctr">
              <a:buNone/>
              <a:defRPr sz="15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48FFC84-0A30-4B78-9EA2-2E1A5C16FB7C}" type="slidenum">
              <a:rPr lang="en-US" altLang="en-US"/>
              <a:pPr/>
              <a:t>‹#›</a:t>
            </a:fld>
            <a:endParaRPr lang="en-US" altLang="en-US"/>
          </a:p>
        </p:txBody>
      </p:sp>
    </p:spTree>
    <p:extLst>
      <p:ext uri="{BB962C8B-B14F-4D97-AF65-F5344CB8AC3E}">
        <p14:creationId xmlns:p14="http://schemas.microsoft.com/office/powerpoint/2010/main" val="41247609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4D9E119-C55D-4F37-B130-28BF4A1E91BF}" type="slidenum">
              <a:rPr lang="en-US" altLang="en-US"/>
              <a:pPr/>
              <a:t>‹#›</a:t>
            </a:fld>
            <a:endParaRPr lang="en-US" altLang="en-US"/>
          </a:p>
        </p:txBody>
      </p:sp>
    </p:spTree>
    <p:extLst>
      <p:ext uri="{BB962C8B-B14F-4D97-AF65-F5344CB8AC3E}">
        <p14:creationId xmlns:p14="http://schemas.microsoft.com/office/powerpoint/2010/main" val="17191958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169" y="1710303"/>
            <a:ext cx="10514616" cy="2851897"/>
          </a:xfrm>
        </p:spPr>
        <p:txBody>
          <a:bodyPr anchor="b"/>
          <a:lstStyle>
            <a:lvl1pPr>
              <a:defRPr sz="5299"/>
            </a:lvl1pPr>
          </a:lstStyle>
          <a:p>
            <a:r>
              <a:rPr lang="en-US" smtClean="0"/>
              <a:t>Click to edit Master title style</a:t>
            </a:r>
            <a:endParaRPr lang="en-US"/>
          </a:p>
        </p:txBody>
      </p:sp>
      <p:sp>
        <p:nvSpPr>
          <p:cNvPr id="3" name="Text Placeholder 2"/>
          <p:cNvSpPr>
            <a:spLocks noGrp="1"/>
          </p:cNvSpPr>
          <p:nvPr>
            <p:ph type="body" idx="1"/>
          </p:nvPr>
        </p:nvSpPr>
        <p:spPr>
          <a:xfrm>
            <a:off x="831169" y="4588811"/>
            <a:ext cx="10514616" cy="1500188"/>
          </a:xfrm>
        </p:spPr>
        <p:txBody>
          <a:bodyPr/>
          <a:lstStyle>
            <a:lvl1pPr marL="0" indent="0">
              <a:buNone/>
              <a:defRPr sz="2100"/>
            </a:lvl1pPr>
            <a:lvl2pPr marL="403363" indent="0">
              <a:buNone/>
              <a:defRPr sz="1700"/>
            </a:lvl2pPr>
            <a:lvl3pPr marL="806725" indent="0">
              <a:buNone/>
              <a:defRPr sz="1600"/>
            </a:lvl3pPr>
            <a:lvl4pPr marL="1210089" indent="0">
              <a:buNone/>
              <a:defRPr sz="1500"/>
            </a:lvl4pPr>
            <a:lvl5pPr marL="1613452" indent="0">
              <a:buNone/>
              <a:defRPr sz="1500"/>
            </a:lvl5pPr>
            <a:lvl6pPr marL="2016814" indent="0">
              <a:buNone/>
              <a:defRPr sz="1500"/>
            </a:lvl6pPr>
            <a:lvl7pPr marL="2420176" indent="0">
              <a:buNone/>
              <a:defRPr sz="1500"/>
            </a:lvl7pPr>
            <a:lvl8pPr marL="2823539" indent="0">
              <a:buNone/>
              <a:defRPr sz="1500"/>
            </a:lvl8pPr>
            <a:lvl9pPr marL="3226903" indent="0">
              <a:buNone/>
              <a:defRPr sz="15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07A446D8-6C52-4E8A-AFA6-62DF4011BDA3}" type="slidenum">
              <a:rPr lang="en-US" altLang="en-US"/>
              <a:pPr/>
              <a:t>‹#›</a:t>
            </a:fld>
            <a:endParaRPr lang="en-US" altLang="en-US"/>
          </a:p>
        </p:txBody>
      </p:sp>
    </p:spTree>
    <p:extLst>
      <p:ext uri="{BB962C8B-B14F-4D97-AF65-F5344CB8AC3E}">
        <p14:creationId xmlns:p14="http://schemas.microsoft.com/office/powerpoint/2010/main" val="41910191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4114" y="1411947"/>
            <a:ext cx="4894636" cy="399349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33453" y="1411947"/>
            <a:ext cx="4894636" cy="399349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62364DE-6B0D-4AF3-A2AF-D5F36AF7E2BF}" type="slidenum">
              <a:rPr lang="en-US" altLang="en-US"/>
              <a:pPr/>
              <a:t>‹#›</a:t>
            </a:fld>
            <a:endParaRPr lang="en-US" altLang="en-US"/>
          </a:p>
        </p:txBody>
      </p:sp>
    </p:spTree>
    <p:extLst>
      <p:ext uri="{BB962C8B-B14F-4D97-AF65-F5344CB8AC3E}">
        <p14:creationId xmlns:p14="http://schemas.microsoft.com/office/powerpoint/2010/main" val="56547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Pause B">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xmlns=""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xmlns=""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xmlns=""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fld id="{E95B9530-03E1-44B4-9C83-4E55E2E3693B}" type="datetime1">
              <a:rPr lang="en-GB" smtClean="0"/>
              <a:t>04/04/22</a:t>
            </a:fld>
            <a:endParaRPr lang="en-GB" dirty="0"/>
          </a:p>
        </p:txBody>
      </p:sp>
      <p:sp>
        <p:nvSpPr>
          <p:cNvPr id="7" name="Footer Placeholder 3">
            <a:extLst>
              <a:ext uri="{FF2B5EF4-FFF2-40B4-BE49-F238E27FC236}">
                <a16:creationId xmlns:a16="http://schemas.microsoft.com/office/drawing/2014/main" xmlns="" id="{CA59923C-6F09-424E-AF1E-AC62326A9B2B}"/>
              </a:ext>
            </a:extLst>
          </p:cNvPr>
          <p:cNvSpPr>
            <a:spLocks noGrp="1"/>
          </p:cNvSpPr>
          <p:nvPr>
            <p:ph type="ftr" sz="quarter" idx="11"/>
          </p:nvPr>
        </p:nvSpPr>
        <p:spPr>
          <a:xfrm>
            <a:off x="0" y="6912000"/>
            <a:ext cx="0" cy="0"/>
          </a:xfrm>
        </p:spPr>
        <p:txBody>
          <a:bodyPr/>
          <a:lstStyle>
            <a:lvl1pPr>
              <a:defRPr>
                <a:noFill/>
              </a:defRPr>
            </a:lvl1pPr>
          </a:lstStyle>
          <a:p>
            <a:r>
              <a:rPr lang="en-GB" dirty="0" smtClean="0"/>
              <a:t>National Food Institute</a:t>
            </a:r>
            <a:endParaRPr lang="en-GB" dirty="0"/>
          </a:p>
        </p:txBody>
      </p:sp>
      <p:sp>
        <p:nvSpPr>
          <p:cNvPr id="9" name="Slide Number Placeholder 4">
            <a:extLst>
              <a:ext uri="{FF2B5EF4-FFF2-40B4-BE49-F238E27FC236}">
                <a16:creationId xmlns:a16="http://schemas.microsoft.com/office/drawing/2014/main" xmlns=""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xmlns=""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xmlns=""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865" y="365593"/>
            <a:ext cx="10514616" cy="132509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8865" y="1680883"/>
            <a:ext cx="5158223" cy="823632"/>
          </a:xfrm>
        </p:spPr>
        <p:txBody>
          <a:bodyPr anchor="b"/>
          <a:lstStyle>
            <a:lvl1pPr marL="0" indent="0">
              <a:buNone/>
              <a:defRPr sz="2100" b="1"/>
            </a:lvl1pPr>
            <a:lvl2pPr marL="403363" indent="0">
              <a:buNone/>
              <a:defRPr sz="1700" b="1"/>
            </a:lvl2pPr>
            <a:lvl3pPr marL="806725" indent="0">
              <a:buNone/>
              <a:defRPr sz="1600" b="1"/>
            </a:lvl3pPr>
            <a:lvl4pPr marL="1210089" indent="0">
              <a:buNone/>
              <a:defRPr sz="1500" b="1"/>
            </a:lvl4pPr>
            <a:lvl5pPr marL="1613452" indent="0">
              <a:buNone/>
              <a:defRPr sz="1500" b="1"/>
            </a:lvl5pPr>
            <a:lvl6pPr marL="2016814" indent="0">
              <a:buNone/>
              <a:defRPr sz="1500" b="1"/>
            </a:lvl6pPr>
            <a:lvl7pPr marL="2420176" indent="0">
              <a:buNone/>
              <a:defRPr sz="1500" b="1"/>
            </a:lvl7pPr>
            <a:lvl8pPr marL="2823539" indent="0">
              <a:buNone/>
              <a:defRPr sz="1500" b="1"/>
            </a:lvl8pPr>
            <a:lvl9pPr marL="3226903" indent="0">
              <a:buNone/>
              <a:defRPr sz="1500" b="1"/>
            </a:lvl9pPr>
          </a:lstStyle>
          <a:p>
            <a:pPr lvl="0"/>
            <a:r>
              <a:rPr lang="en-US" smtClean="0"/>
              <a:t>Edit Master text styles</a:t>
            </a:r>
          </a:p>
        </p:txBody>
      </p:sp>
      <p:sp>
        <p:nvSpPr>
          <p:cNvPr id="4" name="Content Placeholder 3"/>
          <p:cNvSpPr>
            <a:spLocks noGrp="1"/>
          </p:cNvSpPr>
          <p:nvPr>
            <p:ph sz="half" idx="2"/>
          </p:nvPr>
        </p:nvSpPr>
        <p:spPr>
          <a:xfrm>
            <a:off x="838865" y="2504520"/>
            <a:ext cx="5158223" cy="368533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171" y="1680883"/>
            <a:ext cx="5181310" cy="823632"/>
          </a:xfrm>
        </p:spPr>
        <p:txBody>
          <a:bodyPr anchor="b"/>
          <a:lstStyle>
            <a:lvl1pPr marL="0" indent="0">
              <a:buNone/>
              <a:defRPr sz="2100" b="1"/>
            </a:lvl1pPr>
            <a:lvl2pPr marL="403363" indent="0">
              <a:buNone/>
              <a:defRPr sz="1700" b="1"/>
            </a:lvl2pPr>
            <a:lvl3pPr marL="806725" indent="0">
              <a:buNone/>
              <a:defRPr sz="1600" b="1"/>
            </a:lvl3pPr>
            <a:lvl4pPr marL="1210089" indent="0">
              <a:buNone/>
              <a:defRPr sz="1500" b="1"/>
            </a:lvl4pPr>
            <a:lvl5pPr marL="1613452" indent="0">
              <a:buNone/>
              <a:defRPr sz="1500" b="1"/>
            </a:lvl5pPr>
            <a:lvl6pPr marL="2016814" indent="0">
              <a:buNone/>
              <a:defRPr sz="1500" b="1"/>
            </a:lvl6pPr>
            <a:lvl7pPr marL="2420176" indent="0">
              <a:buNone/>
              <a:defRPr sz="1500" b="1"/>
            </a:lvl7pPr>
            <a:lvl8pPr marL="2823539" indent="0">
              <a:buNone/>
              <a:defRPr sz="1500" b="1"/>
            </a:lvl8pPr>
            <a:lvl9pPr marL="3226903" indent="0">
              <a:buNone/>
              <a:defRPr sz="1500" b="1"/>
            </a:lvl9pPr>
          </a:lstStyle>
          <a:p>
            <a:pPr lvl="0"/>
            <a:r>
              <a:rPr lang="en-US" smtClean="0"/>
              <a:t>Edit Master text styles</a:t>
            </a:r>
          </a:p>
        </p:txBody>
      </p:sp>
      <p:sp>
        <p:nvSpPr>
          <p:cNvPr id="6" name="Content Placeholder 5"/>
          <p:cNvSpPr>
            <a:spLocks noGrp="1"/>
          </p:cNvSpPr>
          <p:nvPr>
            <p:ph sz="quarter" idx="4"/>
          </p:nvPr>
        </p:nvSpPr>
        <p:spPr>
          <a:xfrm>
            <a:off x="6172171" y="2504520"/>
            <a:ext cx="5181310" cy="368533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507C9C8D-7013-4963-A622-41E8638D43E8}" type="slidenum">
              <a:rPr lang="en-US" altLang="en-US"/>
              <a:pPr/>
              <a:t>‹#›</a:t>
            </a:fld>
            <a:endParaRPr lang="en-US" altLang="en-US"/>
          </a:p>
        </p:txBody>
      </p:sp>
    </p:spTree>
    <p:extLst>
      <p:ext uri="{BB962C8B-B14F-4D97-AF65-F5344CB8AC3E}">
        <p14:creationId xmlns:p14="http://schemas.microsoft.com/office/powerpoint/2010/main" val="35701237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85D81489-067E-4C4C-A439-B1876F2C10CC}" type="slidenum">
              <a:rPr lang="en-US" altLang="en-US"/>
              <a:pPr/>
              <a:t>‹#›</a:t>
            </a:fld>
            <a:endParaRPr lang="en-US" altLang="en-US"/>
          </a:p>
        </p:txBody>
      </p:sp>
    </p:spTree>
    <p:extLst>
      <p:ext uri="{BB962C8B-B14F-4D97-AF65-F5344CB8AC3E}">
        <p14:creationId xmlns:p14="http://schemas.microsoft.com/office/powerpoint/2010/main" val="5510799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1DC0D817-7219-4469-95B6-593F06FE3363}" type="slidenum">
              <a:rPr lang="en-US" altLang="en-US"/>
              <a:pPr/>
              <a:t>‹#›</a:t>
            </a:fld>
            <a:endParaRPr lang="en-US" altLang="en-US"/>
          </a:p>
        </p:txBody>
      </p:sp>
    </p:spTree>
    <p:extLst>
      <p:ext uri="{BB962C8B-B14F-4D97-AF65-F5344CB8AC3E}">
        <p14:creationId xmlns:p14="http://schemas.microsoft.com/office/powerpoint/2010/main" val="17231704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860" y="456645"/>
            <a:ext cx="3932640" cy="1601041"/>
          </a:xfrm>
        </p:spPr>
        <p:txBody>
          <a:bodyPr anchor="b"/>
          <a:lstStyle>
            <a:lvl1pPr>
              <a:defRPr sz="2800"/>
            </a:lvl1pPr>
          </a:lstStyle>
          <a:p>
            <a:r>
              <a:rPr lang="en-US" smtClean="0"/>
              <a:t>Click to edit Master title style</a:t>
            </a:r>
            <a:endParaRPr lang="en-US"/>
          </a:p>
        </p:txBody>
      </p:sp>
      <p:sp>
        <p:nvSpPr>
          <p:cNvPr id="3" name="Content Placeholder 2"/>
          <p:cNvSpPr>
            <a:spLocks noGrp="1"/>
          </p:cNvSpPr>
          <p:nvPr>
            <p:ph idx="1"/>
          </p:nvPr>
        </p:nvSpPr>
        <p:spPr>
          <a:xfrm>
            <a:off x="5183238" y="987523"/>
            <a:ext cx="6170244" cy="4873159"/>
          </a:xfrm>
        </p:spPr>
        <p:txBody>
          <a:bodyPr/>
          <a:lstStyle>
            <a:lvl1pPr>
              <a:defRPr sz="2800"/>
            </a:lvl1pPr>
            <a:lvl2pPr>
              <a:defRPr sz="2500"/>
            </a:lvl2pPr>
            <a:lvl3pPr>
              <a:defRPr sz="2100"/>
            </a:lvl3pPr>
            <a:lvl4pPr>
              <a:defRPr sz="1700"/>
            </a:lvl4pPr>
            <a:lvl5pPr>
              <a:defRPr sz="1700"/>
            </a:lvl5pPr>
            <a:lvl6pPr>
              <a:defRPr sz="1700"/>
            </a:lvl6pPr>
            <a:lvl7pPr>
              <a:defRPr sz="1700"/>
            </a:lvl7pPr>
            <a:lvl8pPr>
              <a:defRPr sz="1700"/>
            </a:lvl8pPr>
            <a:lvl9pPr>
              <a:defRPr sz="17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8860" y="2057681"/>
            <a:ext cx="3932640" cy="3811400"/>
          </a:xfrm>
        </p:spPr>
        <p:txBody>
          <a:bodyPr/>
          <a:lstStyle>
            <a:lvl1pPr marL="0" indent="0">
              <a:buNone/>
              <a:defRPr sz="1500"/>
            </a:lvl1pPr>
            <a:lvl2pPr marL="403363" indent="0">
              <a:buNone/>
              <a:defRPr sz="1200"/>
            </a:lvl2pPr>
            <a:lvl3pPr marL="806725" indent="0">
              <a:buNone/>
              <a:defRPr sz="1100"/>
            </a:lvl3pPr>
            <a:lvl4pPr marL="1210089" indent="0">
              <a:buNone/>
              <a:defRPr sz="900"/>
            </a:lvl4pPr>
            <a:lvl5pPr marL="1613452" indent="0">
              <a:buNone/>
              <a:defRPr sz="900"/>
            </a:lvl5pPr>
            <a:lvl6pPr marL="2016814" indent="0">
              <a:buNone/>
              <a:defRPr sz="900"/>
            </a:lvl6pPr>
            <a:lvl7pPr marL="2420176" indent="0">
              <a:buNone/>
              <a:defRPr sz="900"/>
            </a:lvl7pPr>
            <a:lvl8pPr marL="2823539" indent="0">
              <a:buNone/>
              <a:defRPr sz="900"/>
            </a:lvl8pPr>
            <a:lvl9pPr marL="32269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CCE3C02F-80FA-473A-BBA4-4D72D597EFEC}" type="slidenum">
              <a:rPr lang="en-US" altLang="en-US"/>
              <a:pPr/>
              <a:t>‹#›</a:t>
            </a:fld>
            <a:endParaRPr lang="en-US" altLang="en-US"/>
          </a:p>
        </p:txBody>
      </p:sp>
    </p:spTree>
    <p:extLst>
      <p:ext uri="{BB962C8B-B14F-4D97-AF65-F5344CB8AC3E}">
        <p14:creationId xmlns:p14="http://schemas.microsoft.com/office/powerpoint/2010/main" val="37750898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860" y="456645"/>
            <a:ext cx="3932640" cy="1601041"/>
          </a:xfrm>
        </p:spPr>
        <p:txBody>
          <a:bodyPr anchor="b"/>
          <a:lstStyle>
            <a:lvl1pPr>
              <a:defRPr sz="2800"/>
            </a:lvl1pPr>
          </a:lstStyle>
          <a:p>
            <a:r>
              <a:rPr lang="en-US" smtClean="0"/>
              <a:t>Click to edit Master title style</a:t>
            </a:r>
            <a:endParaRPr lang="en-US"/>
          </a:p>
        </p:txBody>
      </p:sp>
      <p:sp>
        <p:nvSpPr>
          <p:cNvPr id="3" name="Picture Placeholder 2"/>
          <p:cNvSpPr>
            <a:spLocks noGrp="1"/>
          </p:cNvSpPr>
          <p:nvPr>
            <p:ph type="pic" idx="1"/>
          </p:nvPr>
        </p:nvSpPr>
        <p:spPr>
          <a:xfrm>
            <a:off x="5183238" y="987523"/>
            <a:ext cx="6170244" cy="4873159"/>
          </a:xfrm>
        </p:spPr>
        <p:txBody>
          <a:bodyPr/>
          <a:lstStyle>
            <a:lvl1pPr marL="0" indent="0">
              <a:buNone/>
              <a:defRPr sz="2800"/>
            </a:lvl1pPr>
            <a:lvl2pPr marL="403363" indent="0">
              <a:buNone/>
              <a:defRPr sz="2500"/>
            </a:lvl2pPr>
            <a:lvl3pPr marL="806725" indent="0">
              <a:buNone/>
              <a:defRPr sz="2100"/>
            </a:lvl3pPr>
            <a:lvl4pPr marL="1210089" indent="0">
              <a:buNone/>
              <a:defRPr sz="1700"/>
            </a:lvl4pPr>
            <a:lvl5pPr marL="1613452" indent="0">
              <a:buNone/>
              <a:defRPr sz="1700"/>
            </a:lvl5pPr>
            <a:lvl6pPr marL="2016814" indent="0">
              <a:buNone/>
              <a:defRPr sz="1700"/>
            </a:lvl6pPr>
            <a:lvl7pPr marL="2420176" indent="0">
              <a:buNone/>
              <a:defRPr sz="1700"/>
            </a:lvl7pPr>
            <a:lvl8pPr marL="2823539" indent="0">
              <a:buNone/>
              <a:defRPr sz="1700"/>
            </a:lvl8pPr>
            <a:lvl9pPr marL="3226903" indent="0">
              <a:buNone/>
              <a:defRPr sz="1700"/>
            </a:lvl9pPr>
          </a:lstStyle>
          <a:p>
            <a:endParaRPr lang="en-US"/>
          </a:p>
        </p:txBody>
      </p:sp>
      <p:sp>
        <p:nvSpPr>
          <p:cNvPr id="4" name="Text Placeholder 3"/>
          <p:cNvSpPr>
            <a:spLocks noGrp="1"/>
          </p:cNvSpPr>
          <p:nvPr>
            <p:ph type="body" sz="half" idx="2"/>
          </p:nvPr>
        </p:nvSpPr>
        <p:spPr>
          <a:xfrm>
            <a:off x="838860" y="2057681"/>
            <a:ext cx="3932640" cy="3811400"/>
          </a:xfrm>
        </p:spPr>
        <p:txBody>
          <a:bodyPr/>
          <a:lstStyle>
            <a:lvl1pPr marL="0" indent="0">
              <a:buNone/>
              <a:defRPr sz="1500"/>
            </a:lvl1pPr>
            <a:lvl2pPr marL="403363" indent="0">
              <a:buNone/>
              <a:defRPr sz="1200"/>
            </a:lvl2pPr>
            <a:lvl3pPr marL="806725" indent="0">
              <a:buNone/>
              <a:defRPr sz="1100"/>
            </a:lvl3pPr>
            <a:lvl4pPr marL="1210089" indent="0">
              <a:buNone/>
              <a:defRPr sz="900"/>
            </a:lvl4pPr>
            <a:lvl5pPr marL="1613452" indent="0">
              <a:buNone/>
              <a:defRPr sz="900"/>
            </a:lvl5pPr>
            <a:lvl6pPr marL="2016814" indent="0">
              <a:buNone/>
              <a:defRPr sz="900"/>
            </a:lvl6pPr>
            <a:lvl7pPr marL="2420176" indent="0">
              <a:buNone/>
              <a:defRPr sz="900"/>
            </a:lvl7pPr>
            <a:lvl8pPr marL="2823539" indent="0">
              <a:buNone/>
              <a:defRPr sz="900"/>
            </a:lvl8pPr>
            <a:lvl9pPr marL="32269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1F97E3F7-2F5F-42B1-9CEE-D497654D8852}" type="slidenum">
              <a:rPr lang="en-US" altLang="en-US"/>
              <a:pPr/>
              <a:t>‹#›</a:t>
            </a:fld>
            <a:endParaRPr lang="en-US" altLang="en-US"/>
          </a:p>
        </p:txBody>
      </p:sp>
    </p:spTree>
    <p:extLst>
      <p:ext uri="{BB962C8B-B14F-4D97-AF65-F5344CB8AC3E}">
        <p14:creationId xmlns:p14="http://schemas.microsoft.com/office/powerpoint/2010/main" val="3997845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B112B3EA-9D15-45BD-B31C-5D357E80C1B0}" type="slidenum">
              <a:rPr lang="en-US" altLang="en-US"/>
              <a:pPr/>
              <a:t>‹#›</a:t>
            </a:fld>
            <a:endParaRPr lang="en-US" altLang="en-US"/>
          </a:p>
        </p:txBody>
      </p:sp>
    </p:spTree>
    <p:extLst>
      <p:ext uri="{BB962C8B-B14F-4D97-AF65-F5344CB8AC3E}">
        <p14:creationId xmlns:p14="http://schemas.microsoft.com/office/powerpoint/2010/main" val="10348202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34592" y="242332"/>
            <a:ext cx="2493494" cy="516311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4114" y="242332"/>
            <a:ext cx="7295777" cy="516311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F3FC361-AAEB-4398-8808-F6C9AF40837B}" type="slidenum">
              <a:rPr lang="en-US" altLang="en-US"/>
              <a:pPr/>
              <a:t>‹#›</a:t>
            </a:fld>
            <a:endParaRPr lang="en-US" altLang="en-US"/>
          </a:p>
        </p:txBody>
      </p:sp>
    </p:spTree>
    <p:extLst>
      <p:ext uri="{BB962C8B-B14F-4D97-AF65-F5344CB8AC3E}">
        <p14:creationId xmlns:p14="http://schemas.microsoft.com/office/powerpoint/2010/main" val="17550897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FEF28D-E487-4B01-9D8E-DA0D92425A5C}" type="datetimeFigureOut">
              <a:rPr lang="en-US" smtClean="0"/>
              <a:t>04/04/22</a:t>
            </a:fld>
            <a:endParaRPr lang="en-US"/>
          </a:p>
        </p:txBody>
      </p:sp>
      <p:sp>
        <p:nvSpPr>
          <p:cNvPr id="5" name="Footer Placeholder 4"/>
          <p:cNvSpPr>
            <a:spLocks noGrp="1"/>
          </p:cNvSpPr>
          <p:nvPr>
            <p:ph type="ftr" sz="quarter" idx="11"/>
          </p:nvPr>
        </p:nvSpPr>
        <p:spPr/>
        <p:txBody>
          <a:bodyPr/>
          <a:lstStyle/>
          <a:p>
            <a:r>
              <a:rPr lang="da-DK" dirty="0"/>
              <a:t>VEO</a:t>
            </a:r>
            <a:endParaRPr lang="en-US" dirty="0"/>
          </a:p>
        </p:txBody>
      </p:sp>
      <p:sp>
        <p:nvSpPr>
          <p:cNvPr id="6" name="Slide Number Placeholder 5"/>
          <p:cNvSpPr>
            <a:spLocks noGrp="1"/>
          </p:cNvSpPr>
          <p:nvPr>
            <p:ph type="sldNum" sz="quarter" idx="12"/>
          </p:nvPr>
        </p:nvSpPr>
        <p:spPr/>
        <p:txBody>
          <a:bodyPr/>
          <a:lstStyle/>
          <a:p>
            <a:fld id="{4CA7EA4A-3F0A-4445-8B1B-F733A964BC14}" type="slidenum">
              <a:rPr lang="en-US" smtClean="0"/>
              <a:t>‹#›</a:t>
            </a:fld>
            <a:endParaRPr lang="en-US"/>
          </a:p>
        </p:txBody>
      </p:sp>
      <p:pic>
        <p:nvPicPr>
          <p:cNvPr id="7" name="Content Placeholder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8558" y="365125"/>
            <a:ext cx="3857947" cy="1962750"/>
          </a:xfrm>
          <a:prstGeom prst="rect">
            <a:avLst/>
          </a:prstGeom>
        </p:spPr>
      </p:pic>
      <p:sp>
        <p:nvSpPr>
          <p:cNvPr id="8" name="Title 1"/>
          <p:cNvSpPr txBox="1">
            <a:spLocks/>
          </p:cNvSpPr>
          <p:nvPr userDrawn="1"/>
        </p:nvSpPr>
        <p:spPr>
          <a:xfrm>
            <a:off x="4316264" y="590821"/>
            <a:ext cx="7036059" cy="1757935"/>
          </a:xfrm>
          <a:prstGeom prst="rect">
            <a:avLst/>
          </a:prstGeom>
        </p:spPr>
        <p:txBody>
          <a:bodyPr vert="horz" lIns="91428" tIns="45714" rIns="91428" bIns="4571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70C0"/>
                </a:solidFill>
                <a:latin typeface="+mn-lt"/>
              </a:rPr>
              <a:t>Versatile Emerging Infectious Disease Observatory</a:t>
            </a:r>
            <a:endParaRPr lang="en-GB" sz="2800" dirty="0"/>
          </a:p>
        </p:txBody>
      </p:sp>
      <p:sp>
        <p:nvSpPr>
          <p:cNvPr id="10" name="Title 1"/>
          <p:cNvSpPr>
            <a:spLocks noGrp="1"/>
          </p:cNvSpPr>
          <p:nvPr>
            <p:ph type="title"/>
          </p:nvPr>
        </p:nvSpPr>
        <p:spPr>
          <a:xfrm>
            <a:off x="2577177" y="2383801"/>
            <a:ext cx="7036059" cy="3376108"/>
          </a:xfrm>
        </p:spPr>
        <p:txBody>
          <a:bodyPr>
            <a:normAutofit/>
          </a:bodyPr>
          <a:lstStyle/>
          <a:p>
            <a:pPr algn="ctr"/>
            <a:r>
              <a:rPr lang="nl-NL" sz="3600" dirty="0"/>
              <a:t/>
            </a:r>
            <a:br>
              <a:rPr lang="nl-NL" sz="3600" dirty="0"/>
            </a:br>
            <a:r>
              <a:rPr lang="en-US" dirty="0">
                <a:solidFill>
                  <a:srgbClr val="0070C0"/>
                </a:solidFill>
                <a:latin typeface="+mn-lt"/>
              </a:rPr>
              <a:t>Title</a:t>
            </a:r>
            <a:br>
              <a:rPr lang="en-US" dirty="0">
                <a:solidFill>
                  <a:srgbClr val="0070C0"/>
                </a:solidFill>
                <a:latin typeface="+mn-lt"/>
              </a:rPr>
            </a:br>
            <a:r>
              <a:rPr lang="en-US" dirty="0">
                <a:solidFill>
                  <a:srgbClr val="0070C0"/>
                </a:solidFill>
                <a:latin typeface="+mn-lt"/>
              </a:rPr>
              <a:t>Presenter</a:t>
            </a:r>
            <a:r>
              <a:rPr lang="nl-NL" sz="3600" dirty="0"/>
              <a:t/>
            </a:r>
            <a:br>
              <a:rPr lang="nl-NL" sz="3600" dirty="0"/>
            </a:br>
            <a:r>
              <a:rPr lang="nl-NL" sz="3600" dirty="0"/>
              <a:t/>
            </a:r>
            <a:br>
              <a:rPr lang="nl-NL" sz="3600" dirty="0"/>
            </a:br>
            <a:endParaRPr lang="en-GB" sz="3600" dirty="0"/>
          </a:p>
        </p:txBody>
      </p:sp>
      <p:sp>
        <p:nvSpPr>
          <p:cNvPr id="11" name="Rectangle 10"/>
          <p:cNvSpPr/>
          <p:nvPr userDrawn="1"/>
        </p:nvSpPr>
        <p:spPr>
          <a:xfrm>
            <a:off x="6883997" y="6248400"/>
            <a:ext cx="5098301" cy="523220"/>
          </a:xfrm>
          <a:prstGeom prst="rect">
            <a:avLst/>
          </a:prstGeom>
        </p:spPr>
        <p:txBody>
          <a:bodyPr wrap="square">
            <a:spAutoFit/>
          </a:bodyPr>
          <a:lstStyle/>
          <a:p>
            <a:pPr>
              <a:spcAft>
                <a:spcPts val="0"/>
              </a:spcAft>
            </a:pPr>
            <a:r>
              <a:rPr lang="en-US" sz="1400" dirty="0">
                <a:solidFill>
                  <a:srgbClr val="1F497D"/>
                </a:solidFill>
                <a:latin typeface="Calibri" panose="020F0502020204030204" pitchFamily="34" charset="0"/>
                <a:ea typeface="Calibri" panose="020F0502020204030204" pitchFamily="34" charset="0"/>
              </a:rPr>
              <a:t>This work is supported by European Union’s Horizon 2020 research and innovation </a:t>
            </a:r>
            <a:r>
              <a:rPr lang="en-US" sz="1400" dirty="0" err="1">
                <a:solidFill>
                  <a:srgbClr val="1F497D"/>
                </a:solidFill>
                <a:latin typeface="Calibri" panose="020F0502020204030204" pitchFamily="34" charset="0"/>
                <a:ea typeface="Calibri" panose="020F0502020204030204" pitchFamily="34" charset="0"/>
              </a:rPr>
              <a:t>programme</a:t>
            </a:r>
            <a:r>
              <a:rPr lang="en-US" sz="1400" dirty="0">
                <a:solidFill>
                  <a:srgbClr val="1F497D"/>
                </a:solidFill>
                <a:latin typeface="Calibri" panose="020F0502020204030204" pitchFamily="34" charset="0"/>
                <a:ea typeface="Calibri" panose="020F0502020204030204" pitchFamily="34" charset="0"/>
              </a:rPr>
              <a:t> under Grant No. 874735 (VEO).</a:t>
            </a:r>
            <a:endParaRPr lang="en-US" sz="1400" dirty="0">
              <a:effectLst/>
              <a:latin typeface="Times New Roman" panose="02020603050405020304" pitchFamily="18" charset="0"/>
              <a:ea typeface="Calibri" panose="020F0502020204030204" pitchFamily="34"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74872" y="6347044"/>
            <a:ext cx="487617" cy="325933"/>
          </a:xfrm>
          <a:prstGeom prst="rect">
            <a:avLst/>
          </a:prstGeom>
        </p:spPr>
      </p:pic>
    </p:spTree>
    <p:extLst>
      <p:ext uri="{BB962C8B-B14F-4D97-AF65-F5344CB8AC3E}">
        <p14:creationId xmlns:p14="http://schemas.microsoft.com/office/powerpoint/2010/main" val="3812582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title</a:t>
            </a:r>
          </a:p>
        </p:txBody>
      </p:sp>
      <p:sp>
        <p:nvSpPr>
          <p:cNvPr id="3" name="Content Placeholder 2"/>
          <p:cNvSpPr>
            <a:spLocks noGrp="1"/>
          </p:cNvSpPr>
          <p:nvPr>
            <p:ph idx="1" hasCustomPrompt="1"/>
          </p:nvPr>
        </p:nvSpPr>
        <p:spPr/>
        <p:txBody>
          <a:bodyPr/>
          <a:lstStyle>
            <a:lvl1pPr>
              <a:defRPr/>
            </a:lvl1pPr>
          </a:lstStyle>
          <a:p>
            <a:pPr lvl="0"/>
            <a:r>
              <a:rPr lang="en-US" dirty="0"/>
              <a:t>Slide text</a:t>
            </a:r>
          </a:p>
        </p:txBody>
      </p:sp>
      <p:sp>
        <p:nvSpPr>
          <p:cNvPr id="4" name="Date Placeholder 3"/>
          <p:cNvSpPr>
            <a:spLocks noGrp="1"/>
          </p:cNvSpPr>
          <p:nvPr>
            <p:ph type="dt" sz="half" idx="10"/>
          </p:nvPr>
        </p:nvSpPr>
        <p:spPr/>
        <p:txBody>
          <a:bodyPr/>
          <a:lstStyle>
            <a:lvl1pPr>
              <a:defRPr/>
            </a:lvl1pPr>
          </a:lstStyle>
          <a:p>
            <a:r>
              <a:rPr lang="en-US" dirty="0"/>
              <a:t>Date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A7EA4A-3F0A-4445-8B1B-F733A964BC14}" type="slidenum">
              <a:rPr lang="en-US" smtClean="0"/>
              <a:t>‹#›</a:t>
            </a:fld>
            <a:endParaRPr lang="en-US" dirty="0"/>
          </a:p>
        </p:txBody>
      </p:sp>
      <p:pic>
        <p:nvPicPr>
          <p:cNvPr id="7" name="Content Placeholder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37929" y="6355618"/>
            <a:ext cx="714394" cy="363451"/>
          </a:xfrm>
          <a:prstGeom prst="rect">
            <a:avLst/>
          </a:prstGeom>
        </p:spPr>
      </p:pic>
    </p:spTree>
    <p:extLst>
      <p:ext uri="{BB962C8B-B14F-4D97-AF65-F5344CB8AC3E}">
        <p14:creationId xmlns:p14="http://schemas.microsoft.com/office/powerpoint/2010/main" val="33862700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742" y="1709739"/>
            <a:ext cx="10514231" cy="2852737"/>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742" y="4589464"/>
            <a:ext cx="10514231" cy="1500187"/>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FEF28D-E487-4B01-9D8E-DA0D92425A5C}" type="datetimeFigureOut">
              <a:rPr lang="en-US" smtClean="0"/>
              <a:t>04/04/22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7EA4A-3F0A-4445-8B1B-F733A964BC14}" type="slidenum">
              <a:rPr lang="en-US" smtClean="0"/>
              <a:t>‹#›</a:t>
            </a:fld>
            <a:endParaRPr lang="en-US"/>
          </a:p>
        </p:txBody>
      </p:sp>
    </p:spTree>
    <p:extLst>
      <p:ext uri="{BB962C8B-B14F-4D97-AF65-F5344CB8AC3E}">
        <p14:creationId xmlns:p14="http://schemas.microsoft.com/office/powerpoint/2010/main" val="82231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 A">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da-DK"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xmlns=""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da-DK"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da-DK" noProof="0" dirty="0" err="1" smtClean="0"/>
              <a:t>Click</a:t>
            </a:r>
            <a:r>
              <a:rPr lang="da-DK" noProof="0" dirty="0" smtClean="0"/>
              <a:t> to </a:t>
            </a:r>
            <a:r>
              <a:rPr lang="da-DK" noProof="0" dirty="0" err="1" smtClean="0"/>
              <a:t>edit</a:t>
            </a:r>
            <a:r>
              <a:rPr lang="da-DK" noProof="0" dirty="0" smtClean="0"/>
              <a:t> Master </a:t>
            </a:r>
            <a:r>
              <a:rPr lang="da-DK" noProof="0" dirty="0" err="1" smtClean="0"/>
              <a:t>title</a:t>
            </a:r>
            <a:r>
              <a:rPr lang="da-DK" noProof="0" dirty="0" smtClean="0"/>
              <a:t> </a:t>
            </a:r>
            <a:r>
              <a:rPr lang="da-DK" noProof="0" dirty="0" err="1" smtClean="0"/>
              <a:t>style</a:t>
            </a:r>
            <a:endParaRPr lang="da-DK"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da-DK" noProof="0" dirty="0" err="1" smtClean="0"/>
              <a:t>Click</a:t>
            </a:r>
            <a:r>
              <a:rPr lang="da-DK" noProof="0" dirty="0" smtClean="0"/>
              <a:t> to </a:t>
            </a:r>
            <a:r>
              <a:rPr lang="da-DK" noProof="0" dirty="0" err="1" smtClean="0"/>
              <a:t>edit</a:t>
            </a:r>
            <a:r>
              <a:rPr lang="da-DK" noProof="0" dirty="0" smtClean="0"/>
              <a:t> Master </a:t>
            </a:r>
            <a:r>
              <a:rPr lang="da-DK" noProof="0" dirty="0" err="1" smtClean="0"/>
              <a:t>subtitle</a:t>
            </a:r>
            <a:r>
              <a:rPr lang="da-DK" noProof="0" dirty="0" smtClean="0"/>
              <a:t> </a:t>
            </a:r>
            <a:r>
              <a:rPr lang="da-DK" noProof="0" dirty="0" err="1" smtClean="0"/>
              <a:t>style</a:t>
            </a:r>
            <a:endParaRPr lang="da-DK" dirty="0"/>
          </a:p>
        </p:txBody>
      </p:sp>
      <p:sp>
        <p:nvSpPr>
          <p:cNvPr id="3" name="Footer Placeholder 2">
            <a:extLst>
              <a:ext uri="{FF2B5EF4-FFF2-40B4-BE49-F238E27FC236}">
                <a16:creationId xmlns:a16="http://schemas.microsoft.com/office/drawing/2014/main" xmlns="" id="{F2117C6C-7BC3-4888-BC29-FAB17565D119}"/>
              </a:ext>
            </a:extLst>
          </p:cNvPr>
          <p:cNvSpPr>
            <a:spLocks noGrp="1"/>
          </p:cNvSpPr>
          <p:nvPr>
            <p:ph type="ftr" sz="quarter" idx="16"/>
          </p:nvPr>
        </p:nvSpPr>
        <p:spPr/>
        <p:txBody>
          <a:bodyPr/>
          <a:lstStyle>
            <a:lvl1pPr>
              <a:defRPr>
                <a:noFill/>
              </a:defRPr>
            </a:lvl1pPr>
          </a:lstStyle>
          <a:p>
            <a:r>
              <a:rPr lang="da-DK" smtClean="0"/>
              <a:t>National Food Institute</a:t>
            </a:r>
            <a:endParaRPr lang="da-DK" dirty="0"/>
          </a:p>
        </p:txBody>
      </p:sp>
      <p:sp>
        <p:nvSpPr>
          <p:cNvPr id="4" name="Slide Number Placeholder 3">
            <a:extLst>
              <a:ext uri="{FF2B5EF4-FFF2-40B4-BE49-F238E27FC236}">
                <a16:creationId xmlns:a16="http://schemas.microsoft.com/office/drawing/2014/main" xmlns=""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214048846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xmlns="">
        <p15:guide id="1" pos="156">
          <p15:clr>
            <a:srgbClr val="F26B43"/>
          </p15:clr>
        </p15:guide>
        <p15:guide id="2" pos="6984">
          <p15:clr>
            <a:srgbClr val="F26B43"/>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091" y="1825625"/>
            <a:ext cx="518092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1396" y="1825625"/>
            <a:ext cx="518092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FEF28D-E487-4B01-9D8E-DA0D92425A5C}" type="datetimeFigureOut">
              <a:rPr lang="en-US" smtClean="0"/>
              <a:t>04/04/22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7EA4A-3F0A-4445-8B1B-F733A964BC14}" type="slidenum">
              <a:rPr lang="en-US" smtClean="0"/>
              <a:t>‹#›</a:t>
            </a:fld>
            <a:endParaRPr lang="en-US"/>
          </a:p>
        </p:txBody>
      </p:sp>
    </p:spTree>
    <p:extLst>
      <p:ext uri="{BB962C8B-B14F-4D97-AF65-F5344CB8AC3E}">
        <p14:creationId xmlns:p14="http://schemas.microsoft.com/office/powerpoint/2010/main" val="16998039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79" y="365126"/>
            <a:ext cx="10514231" cy="1325563"/>
          </a:xfrm>
        </p:spPr>
        <p:txBody>
          <a:bodyPr/>
          <a:lstStyle/>
          <a:p>
            <a:r>
              <a:rPr lang="en-US"/>
              <a:t>Click to edit Master title style</a:t>
            </a:r>
          </a:p>
        </p:txBody>
      </p:sp>
      <p:sp>
        <p:nvSpPr>
          <p:cNvPr id="3" name="Text Placeholder 2"/>
          <p:cNvSpPr>
            <a:spLocks noGrp="1"/>
          </p:cNvSpPr>
          <p:nvPr>
            <p:ph type="body" idx="1"/>
          </p:nvPr>
        </p:nvSpPr>
        <p:spPr>
          <a:xfrm>
            <a:off x="839679" y="1681163"/>
            <a:ext cx="5157116"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Edit Master text styles</a:t>
            </a:r>
          </a:p>
        </p:txBody>
      </p:sp>
      <p:sp>
        <p:nvSpPr>
          <p:cNvPr id="4" name="Content Placeholder 3"/>
          <p:cNvSpPr>
            <a:spLocks noGrp="1"/>
          </p:cNvSpPr>
          <p:nvPr>
            <p:ph sz="half" idx="2"/>
          </p:nvPr>
        </p:nvSpPr>
        <p:spPr>
          <a:xfrm>
            <a:off x="839679" y="2505075"/>
            <a:ext cx="51571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1397" y="1681163"/>
            <a:ext cx="5182513"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Edit Master text styles</a:t>
            </a:r>
          </a:p>
        </p:txBody>
      </p:sp>
      <p:sp>
        <p:nvSpPr>
          <p:cNvPr id="6" name="Content Placeholder 5"/>
          <p:cNvSpPr>
            <a:spLocks noGrp="1"/>
          </p:cNvSpPr>
          <p:nvPr>
            <p:ph sz="quarter" idx="4"/>
          </p:nvPr>
        </p:nvSpPr>
        <p:spPr>
          <a:xfrm>
            <a:off x="6171397" y="2505075"/>
            <a:ext cx="518251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FEF28D-E487-4B01-9D8E-DA0D92425A5C}" type="datetimeFigureOut">
              <a:rPr lang="en-US" smtClean="0"/>
              <a:t>04/04/22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A7EA4A-3F0A-4445-8B1B-F733A964BC14}" type="slidenum">
              <a:rPr lang="en-US" smtClean="0"/>
              <a:t>‹#›</a:t>
            </a:fld>
            <a:endParaRPr lang="en-US"/>
          </a:p>
        </p:txBody>
      </p:sp>
    </p:spTree>
    <p:extLst>
      <p:ext uri="{BB962C8B-B14F-4D97-AF65-F5344CB8AC3E}">
        <p14:creationId xmlns:p14="http://schemas.microsoft.com/office/powerpoint/2010/main" val="39138536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FEF28D-E487-4B01-9D8E-DA0D92425A5C}" type="datetimeFigureOut">
              <a:rPr lang="en-US" smtClean="0"/>
              <a:t>04/04/22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A7EA4A-3F0A-4445-8B1B-F733A964BC14}" type="slidenum">
              <a:rPr lang="en-US" smtClean="0"/>
              <a:t>‹#›</a:t>
            </a:fld>
            <a:endParaRPr lang="en-US"/>
          </a:p>
        </p:txBody>
      </p:sp>
    </p:spTree>
    <p:extLst>
      <p:ext uri="{BB962C8B-B14F-4D97-AF65-F5344CB8AC3E}">
        <p14:creationId xmlns:p14="http://schemas.microsoft.com/office/powerpoint/2010/main" val="36725555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EF28D-E487-4B01-9D8E-DA0D92425A5C}" type="datetimeFigureOut">
              <a:rPr lang="en-US" smtClean="0"/>
              <a:t>04/04/22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A7EA4A-3F0A-4445-8B1B-F733A964BC14}" type="slidenum">
              <a:rPr lang="en-US" smtClean="0"/>
              <a:t>‹#›</a:t>
            </a:fld>
            <a:endParaRPr lang="en-US"/>
          </a:p>
        </p:txBody>
      </p:sp>
    </p:spTree>
    <p:extLst>
      <p:ext uri="{BB962C8B-B14F-4D97-AF65-F5344CB8AC3E}">
        <p14:creationId xmlns:p14="http://schemas.microsoft.com/office/powerpoint/2010/main" val="22779946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2513" y="987426"/>
            <a:ext cx="617139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FEF28D-E487-4B01-9D8E-DA0D92425A5C}" type="datetimeFigureOut">
              <a:rPr lang="en-US" smtClean="0"/>
              <a:t>04/04/22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7EA4A-3F0A-4445-8B1B-F733A964BC14}" type="slidenum">
              <a:rPr lang="en-US" smtClean="0"/>
              <a:t>‹#›</a:t>
            </a:fld>
            <a:endParaRPr lang="en-US"/>
          </a:p>
        </p:txBody>
      </p:sp>
    </p:spTree>
    <p:extLst>
      <p:ext uri="{BB962C8B-B14F-4D97-AF65-F5344CB8AC3E}">
        <p14:creationId xmlns:p14="http://schemas.microsoft.com/office/powerpoint/2010/main" val="15882476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2513" y="987426"/>
            <a:ext cx="6171397" cy="4873625"/>
          </a:xfrm>
        </p:spPr>
        <p:txBody>
          <a:bodyPr/>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endParaRPr lang="en-US"/>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FEF28D-E487-4B01-9D8E-DA0D92425A5C}" type="datetimeFigureOut">
              <a:rPr lang="en-US" smtClean="0"/>
              <a:t>04/04/22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7EA4A-3F0A-4445-8B1B-F733A964BC14}" type="slidenum">
              <a:rPr lang="en-US" smtClean="0"/>
              <a:t>‹#›</a:t>
            </a:fld>
            <a:endParaRPr lang="en-US"/>
          </a:p>
        </p:txBody>
      </p:sp>
    </p:spTree>
    <p:extLst>
      <p:ext uri="{BB962C8B-B14F-4D97-AF65-F5344CB8AC3E}">
        <p14:creationId xmlns:p14="http://schemas.microsoft.com/office/powerpoint/2010/main" val="16715609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FEF28D-E487-4B01-9D8E-DA0D92425A5C}" type="datetimeFigureOut">
              <a:rPr lang="en-US" smtClean="0"/>
              <a:t>04/04/22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7EA4A-3F0A-4445-8B1B-F733A964BC14}" type="slidenum">
              <a:rPr lang="en-US" smtClean="0"/>
              <a:t>‹#›</a:t>
            </a:fld>
            <a:endParaRPr lang="en-US"/>
          </a:p>
        </p:txBody>
      </p:sp>
    </p:spTree>
    <p:extLst>
      <p:ext uri="{BB962C8B-B14F-4D97-AF65-F5344CB8AC3E}">
        <p14:creationId xmlns:p14="http://schemas.microsoft.com/office/powerpoint/2010/main" val="9878524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125"/>
            <a:ext cx="2628558"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091" y="365125"/>
            <a:ext cx="7733293"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FEF28D-E487-4B01-9D8E-DA0D92425A5C}" type="datetimeFigureOut">
              <a:rPr lang="en-US" smtClean="0"/>
              <a:t>04/04/22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7EA4A-3F0A-4445-8B1B-F733A964BC14}" type="slidenum">
              <a:rPr lang="en-US" smtClean="0"/>
              <a:t>‹#›</a:t>
            </a:fld>
            <a:endParaRPr lang="en-US"/>
          </a:p>
        </p:txBody>
      </p:sp>
    </p:spTree>
    <p:extLst>
      <p:ext uri="{BB962C8B-B14F-4D97-AF65-F5344CB8AC3E}">
        <p14:creationId xmlns:p14="http://schemas.microsoft.com/office/powerpoint/2010/main" val="39636775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363"/>
            <a:ext cx="9142810" cy="2387600"/>
          </a:xfrm>
          <a:prstGeom prst="rect">
            <a:avLst/>
          </a:prstGeom>
        </p:spPr>
        <p:txBody>
          <a:bodyPr anchor="b"/>
          <a:lstStyle>
            <a:lvl1pPr algn="ctr">
              <a:defRPr sz="4500" baseline="0"/>
            </a:lvl1pPr>
          </a:lstStyle>
          <a:p>
            <a:r>
              <a:rPr lang="en-US"/>
              <a:t>Click to edit Master title style</a:t>
            </a:r>
            <a:endParaRPr lang="en-GB" dirty="0"/>
          </a:p>
        </p:txBody>
      </p:sp>
      <p:sp>
        <p:nvSpPr>
          <p:cNvPr id="3" name="Subtitle 2"/>
          <p:cNvSpPr>
            <a:spLocks noGrp="1"/>
          </p:cNvSpPr>
          <p:nvPr>
            <p:ph type="subTitle" idx="1"/>
          </p:nvPr>
        </p:nvSpPr>
        <p:spPr>
          <a:xfrm>
            <a:off x="1523802" y="3602038"/>
            <a:ext cx="9142810" cy="1655762"/>
          </a:xfrm>
          <a:prstGeom prst="rect">
            <a:avLst/>
          </a:prstGeom>
        </p:spPr>
        <p:txBody>
          <a:bodyPr/>
          <a:lstStyle>
            <a:lvl1pPr marL="0" indent="0" algn="ctr">
              <a:buNone/>
              <a:defRPr sz="1800"/>
            </a:lvl1pPr>
            <a:lvl2pPr marL="342866" indent="0" algn="ctr">
              <a:buNone/>
              <a:defRPr sz="1500"/>
            </a:lvl2pPr>
            <a:lvl3pPr marL="685731" indent="0" algn="ctr">
              <a:buNone/>
              <a:defRPr sz="1350"/>
            </a:lvl3pPr>
            <a:lvl4pPr marL="1028597" indent="0" algn="ctr">
              <a:buNone/>
              <a:defRPr sz="1200"/>
            </a:lvl4pPr>
            <a:lvl5pPr marL="1371463" indent="0" algn="ctr">
              <a:buNone/>
              <a:defRPr sz="1200"/>
            </a:lvl5pPr>
            <a:lvl6pPr marL="1714329" indent="0" algn="ctr">
              <a:buNone/>
              <a:defRPr sz="1200"/>
            </a:lvl6pPr>
            <a:lvl7pPr marL="2057194" indent="0" algn="ctr">
              <a:buNone/>
              <a:defRPr sz="1200"/>
            </a:lvl7pPr>
            <a:lvl8pPr marL="2400060" indent="0" algn="ctr">
              <a:buNone/>
              <a:defRPr sz="1200"/>
            </a:lvl8pPr>
            <a:lvl9pPr marL="2742926"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2880582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281" y="2125980"/>
            <a:ext cx="10361851"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562" y="3840480"/>
            <a:ext cx="8533289"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04/04/22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9823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 B">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da-DK" noProof="0" dirty="0" err="1" smtClean="0"/>
              <a:t>Click</a:t>
            </a:r>
            <a:r>
              <a:rPr lang="da-DK" noProof="0" dirty="0" smtClean="0"/>
              <a:t> to </a:t>
            </a:r>
            <a:r>
              <a:rPr lang="da-DK" noProof="0" dirty="0" err="1" smtClean="0"/>
              <a:t>edit</a:t>
            </a:r>
            <a:r>
              <a:rPr lang="da-DK" noProof="0" dirty="0" smtClean="0"/>
              <a:t> Master </a:t>
            </a:r>
            <a:r>
              <a:rPr lang="da-DK" noProof="0" dirty="0" err="1" smtClean="0"/>
              <a:t>title</a:t>
            </a:r>
            <a:r>
              <a:rPr lang="da-DK" noProof="0" dirty="0" smtClean="0"/>
              <a:t> </a:t>
            </a:r>
            <a:r>
              <a:rPr lang="da-DK" noProof="0" dirty="0" err="1" smtClean="0"/>
              <a:t>style</a:t>
            </a:r>
            <a:endParaRPr lang="da-DK"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da-DK" noProof="0" dirty="0" err="1" smtClean="0"/>
              <a:t>Click</a:t>
            </a:r>
            <a:r>
              <a:rPr lang="da-DK" noProof="0" dirty="0" smtClean="0"/>
              <a:t> to </a:t>
            </a:r>
            <a:r>
              <a:rPr lang="da-DK" noProof="0" dirty="0" err="1" smtClean="0"/>
              <a:t>edit</a:t>
            </a:r>
            <a:r>
              <a:rPr lang="da-DK" noProof="0" dirty="0" smtClean="0"/>
              <a:t> Master </a:t>
            </a:r>
            <a:r>
              <a:rPr lang="da-DK" noProof="0" dirty="0" err="1" smtClean="0"/>
              <a:t>subtitle</a:t>
            </a:r>
            <a:r>
              <a:rPr lang="da-DK" noProof="0" dirty="0" smtClean="0"/>
              <a:t> </a:t>
            </a:r>
            <a:r>
              <a:rPr lang="da-DK" noProof="0" dirty="0" err="1" smtClean="0"/>
              <a:t>style</a:t>
            </a:r>
            <a:endParaRPr lang="da-DK" dirty="0"/>
          </a:p>
        </p:txBody>
      </p:sp>
      <p:sp>
        <p:nvSpPr>
          <p:cNvPr id="3" name="Footer Placeholder 2">
            <a:extLst>
              <a:ext uri="{FF2B5EF4-FFF2-40B4-BE49-F238E27FC236}">
                <a16:creationId xmlns:a16="http://schemas.microsoft.com/office/drawing/2014/main" xmlns="" id="{71346B4F-F02C-40EC-9B70-932B18214C6A}"/>
              </a:ext>
            </a:extLst>
          </p:cNvPr>
          <p:cNvSpPr>
            <a:spLocks noGrp="1"/>
          </p:cNvSpPr>
          <p:nvPr>
            <p:ph type="ftr" sz="quarter" idx="16"/>
          </p:nvPr>
        </p:nvSpPr>
        <p:spPr/>
        <p:txBody>
          <a:bodyPr/>
          <a:lstStyle/>
          <a:p>
            <a:r>
              <a:rPr lang="da-DK" smtClean="0"/>
              <a:t>National Food Institute</a:t>
            </a:r>
            <a:endParaRPr lang="da-DK" dirty="0"/>
          </a:p>
        </p:txBody>
      </p:sp>
      <p:sp>
        <p:nvSpPr>
          <p:cNvPr id="4" name="Slide Number Placeholder 3">
            <a:extLst>
              <a:ext uri="{FF2B5EF4-FFF2-40B4-BE49-F238E27FC236}">
                <a16:creationId xmlns:a16="http://schemas.microsoft.com/office/drawing/2014/main" xmlns=""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da-DK" smtClean="0"/>
              <a:pPr/>
              <a:t>‹#›</a:t>
            </a:fld>
            <a:endParaRPr lang="da-DK" dirty="0"/>
          </a:p>
        </p:txBody>
      </p:sp>
      <p:pic>
        <p:nvPicPr>
          <p:cNvPr id="6" name="Pladsholder til indhold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flipH="1">
            <a:off x="9169321" y="3780532"/>
            <a:ext cx="2758533" cy="252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boks 6"/>
          <p:cNvSpPr txBox="1"/>
          <p:nvPr userDrawn="1"/>
        </p:nvSpPr>
        <p:spPr>
          <a:xfrm>
            <a:off x="8975526" y="404664"/>
            <a:ext cx="2952328" cy="482183"/>
          </a:xfrm>
          <a:prstGeom prst="rect">
            <a:avLst/>
          </a:prstGeom>
          <a:noFill/>
        </p:spPr>
        <p:txBody>
          <a:bodyPr wrap="square" lIns="0" tIns="0" rIns="0" bIns="0" rtlCol="0">
            <a:spAutoFit/>
          </a:bodyPr>
          <a:lstStyle/>
          <a:p>
            <a:pPr algn="r">
              <a:spcBef>
                <a:spcPts val="432"/>
              </a:spcBef>
            </a:pPr>
            <a:r>
              <a:rPr lang="da-DK" sz="1400" dirty="0" smtClean="0">
                <a:solidFill>
                  <a:srgbClr val="C00000"/>
                </a:solidFill>
                <a:latin typeface="Neo Sans Pro" pitchFamily="34" charset="0"/>
              </a:rPr>
              <a:t>National Food Institute</a:t>
            </a:r>
          </a:p>
          <a:p>
            <a:pPr algn="r">
              <a:spcBef>
                <a:spcPts val="432"/>
              </a:spcBef>
            </a:pPr>
            <a:r>
              <a:rPr lang="da-DK" sz="1400" dirty="0" smtClean="0">
                <a:solidFill>
                  <a:srgbClr val="C00000"/>
                </a:solidFill>
                <a:latin typeface="Neo Sans Pro" pitchFamily="34" charset="0"/>
              </a:rPr>
              <a:t>Technical </a:t>
            </a:r>
            <a:r>
              <a:rPr lang="da-DK" sz="1400" dirty="0" err="1" smtClean="0">
                <a:solidFill>
                  <a:srgbClr val="C00000"/>
                </a:solidFill>
                <a:latin typeface="Neo Sans Pro" pitchFamily="34" charset="0"/>
              </a:rPr>
              <a:t>University</a:t>
            </a:r>
            <a:r>
              <a:rPr lang="da-DK" sz="1400" dirty="0" smtClean="0">
                <a:solidFill>
                  <a:srgbClr val="C00000"/>
                </a:solidFill>
                <a:latin typeface="Neo Sans Pro" pitchFamily="34" charset="0"/>
              </a:rPr>
              <a:t> of Denmark</a:t>
            </a:r>
          </a:p>
        </p:txBody>
      </p:sp>
      <p:sp>
        <p:nvSpPr>
          <p:cNvPr id="5" name="Rektangel 4"/>
          <p:cNvSpPr/>
          <p:nvPr userDrawn="1"/>
        </p:nvSpPr>
        <p:spPr bwMode="auto">
          <a:xfrm>
            <a:off x="1558702" y="6541200"/>
            <a:ext cx="2592288" cy="316800"/>
          </a:xfrm>
          <a:prstGeom prst="rect">
            <a:avLst/>
          </a:prstGeom>
          <a:solidFill>
            <a:schemeClr val="bg1"/>
          </a:solidFill>
          <a:ln w="9525" cap="flat" cmpd="sng" algn="ctr">
            <a:noFill/>
            <a:prstDash val="solid"/>
            <a:miter lim="800000"/>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79811161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xmlns="">
        <p15:guide id="1" pos="156">
          <p15:clr>
            <a:srgbClr val="F26B43"/>
          </p15:clr>
        </p15:guide>
        <p15:guide id="2" pos="6984">
          <p15:clr>
            <a:srgbClr val="F26B43"/>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600" b="1" i="0">
                <a:solidFill>
                  <a:srgbClr val="1760A2"/>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04/04/22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822134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520" y="1577340"/>
            <a:ext cx="530283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063" y="1577340"/>
            <a:ext cx="530283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04/04/22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69931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04/04/22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075636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04/04/22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979497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tags" Target="../tags/tag2.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theme" Target="../theme/theme2.xml"/><Relationship Id="rId13" Type="http://schemas.openxmlformats.org/officeDocument/2006/relationships/tags" Target="../tags/tag5.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theme" Target="../theme/theme3.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theme" Target="../theme/theme4.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theme" Target="../theme/theme5.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theme" Target="../theme/theme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6.xml"/><Relationship Id="rId12" Type="http://schemas.openxmlformats.org/officeDocument/2006/relationships/theme" Target="../theme/theme7.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theme" Target="../theme/theme8.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9" Type="http://schemas.openxmlformats.org/officeDocument/2006/relationships/slideLayout" Target="../slideLayouts/slideLayout85.xml"/><Relationship Id="rId10"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xmlns="" id="{ADC92552-7939-46C1-AAFE-B97F51EBFFE9}"/>
              </a:ext>
            </a:extLst>
          </p:cNvPr>
          <p:cNvSpPr>
            <a:spLocks noChangeAspect="1"/>
          </p:cNvSpPr>
          <p:nvPr userDrawn="1">
            <p:custDataLst>
              <p:tags r:id="rId9"/>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1" name="Bottom bar">
            <a:extLst>
              <a:ext uri="{FF2B5EF4-FFF2-40B4-BE49-F238E27FC236}">
                <a16:creationId xmlns:a16="http://schemas.microsoft.com/office/drawing/2014/main" xmlns=""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r>
              <a:rPr lang="en-GB" dirty="0" smtClean="0"/>
              <a:t>National Food Institute</a:t>
            </a:r>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err="1" smtClean="0"/>
              <a:t>Klik</a:t>
            </a:r>
            <a:r>
              <a:rPr lang="en-GB" dirty="0" smtClean="0"/>
              <a:t> for at </a:t>
            </a:r>
            <a:r>
              <a:rPr lang="en-GB" dirty="0" err="1" smtClean="0"/>
              <a:t>redigere</a:t>
            </a:r>
            <a:r>
              <a:rPr lang="en-GB" dirty="0" smtClean="0"/>
              <a:t> </a:t>
            </a:r>
            <a:r>
              <a:rPr lang="en-GB" dirty="0" err="1" smtClean="0"/>
              <a:t>i</a:t>
            </a:r>
            <a:r>
              <a:rPr lang="en-GB" dirty="0" smtClean="0"/>
              <a:t> master</a:t>
            </a:r>
            <a:endParaRPr lang="en-GB" dirty="0"/>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smtClean="0"/>
              <a:t>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p>
          <a:p>
            <a:pPr lvl="5"/>
            <a:endParaRPr lang="en-GB" dirty="0"/>
          </a:p>
        </p:txBody>
      </p:sp>
      <p:sp>
        <p:nvSpPr>
          <p:cNvPr id="5" name="date" descr="{&quot;templafy&quot;:{&quot;id&quot;:&quot;58465eeb-cfe0-4970-97ec-88179dc0a9c2&quot;}}" title="Form.Date">
            <a:extLst>
              <a:ext uri="{FF2B5EF4-FFF2-40B4-BE49-F238E27FC236}">
                <a16:creationId xmlns:a16="http://schemas.microsoft.com/office/drawing/2014/main" xmlns=""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smtClean="0">
                <a:ln>
                  <a:noFill/>
                </a:ln>
                <a:solidFill>
                  <a:schemeClr val="bg1"/>
                </a:solidFill>
                <a:effectLst/>
                <a:latin typeface="+mn-lt"/>
                <a:ea typeface="ＭＳ Ｐゴシック" pitchFamily="-80" charset="-128"/>
              </a:rPr>
              <a:t>3 October 2019</a:t>
            </a:r>
            <a:endParaRPr kumimoji="0" lang="en-GB" sz="700" b="1" i="0" u="none" strike="noStrike" cap="none" normalizeH="0" baseline="0" dirty="0">
              <a:ln>
                <a:noFill/>
              </a:ln>
              <a:solidFill>
                <a:schemeClr val="bg1"/>
              </a:solidFill>
              <a:effectLst/>
              <a:latin typeface="+mn-lt"/>
              <a:ea typeface="ＭＳ Ｐゴシック" pitchFamily="-80" charset="-128"/>
            </a:endParaRPr>
          </a:p>
        </p:txBody>
      </p:sp>
      <p:sp>
        <p:nvSpPr>
          <p:cNvPr id="7" name="text" descr="{&quot;templafy&quot;:{&quot;id&quot;:&quot;5020bdfb-1912-4d6d-a5c3-71b7da283692&quot;}}" title="Form.PresentationTitle">
            <a:extLst>
              <a:ext uri="{FF2B5EF4-FFF2-40B4-BE49-F238E27FC236}">
                <a16:creationId xmlns:a16="http://schemas.microsoft.com/office/drawing/2014/main" xmlns=""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r>
              <a:rPr lang="en-GB" sz="700" dirty="0" smtClean="0">
                <a:solidFill>
                  <a:schemeClr val="bg1"/>
                </a:solidFill>
                <a:latin typeface="+mn-lt"/>
              </a:rPr>
              <a:t>National Food Institute</a:t>
            </a:r>
            <a:endParaRPr lang="en-GB" sz="700" dirty="0">
              <a:solidFill>
                <a:schemeClr val="bg1"/>
              </a:solidFill>
              <a:latin typeface="+mn-lt"/>
            </a:endParaRPr>
          </a:p>
        </p:txBody>
      </p:sp>
      <p:sp>
        <p:nvSpPr>
          <p:cNvPr id="2" name="Top bar">
            <a:extLst>
              <a:ext uri="{FF2B5EF4-FFF2-40B4-BE49-F238E27FC236}">
                <a16:creationId xmlns:a16="http://schemas.microsoft.com/office/drawing/2014/main" xmlns=""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69" r:id="rId7"/>
  </p:sldLayoutIdLst>
  <p:hf hdr="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3" orient="horz" pos="268">
          <p15:clr>
            <a:srgbClr val="F26B43"/>
          </p15:clr>
        </p15:guide>
        <p15:guide id="4" orient="horz" pos="881">
          <p15:clr>
            <a:srgbClr val="F26B43"/>
          </p15:clr>
        </p15:guide>
        <p15:guide id="5" orient="horz" pos="1074">
          <p15:clr>
            <a:srgbClr val="F26B43"/>
          </p15:clr>
        </p15:guide>
        <p15:guide id="6" orient="horz" pos="39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xmlns="" id="{ADC92552-7939-46C1-AAFE-B97F51EBFFE9}"/>
              </a:ext>
            </a:extLst>
          </p:cNvPr>
          <p:cNvSpPr>
            <a:spLocks noChangeAspect="1"/>
          </p:cNvSpPr>
          <p:nvPr>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da-DK" dirty="0"/>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r>
              <a:rPr lang="da-DK" smtClean="0"/>
              <a:t>National Food Institute</a:t>
            </a:r>
            <a:endParaRPr lang="da-DK"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da-DK" smtClean="0"/>
              <a:pPr/>
              <a:t>‹#›</a:t>
            </a:fld>
            <a:endParaRPr lang="da-DK"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da-DK" dirty="0" smtClean="0"/>
              <a:t>Edit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smtClean="0"/>
          </a:p>
          <a:p>
            <a:pPr lvl="5"/>
            <a:endParaRPr lang="da-DK" dirty="0"/>
          </a:p>
        </p:txBody>
      </p:sp>
      <p:sp>
        <p:nvSpPr>
          <p:cNvPr id="113676" name="text" descr="{&quot;templafy&quot;:{&quot;id&quot;:&quot;9bdbf8ba-dbab-472a-8708-9db8579be380&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da-DK" sz="700" b="1" dirty="0" err="1" smtClean="0">
                <a:solidFill>
                  <a:schemeClr val="bg1"/>
                </a:solidFill>
                <a:latin typeface="+mn-lt"/>
              </a:rPr>
              <a:t>Name</a:t>
            </a:r>
            <a:r>
              <a:rPr lang="da-DK" sz="700" b="1" baseline="0" dirty="0" smtClean="0">
                <a:solidFill>
                  <a:schemeClr val="bg1"/>
                </a:solidFill>
                <a:latin typeface="+mn-lt"/>
              </a:rPr>
              <a:t> of the Research Group </a:t>
            </a:r>
            <a:r>
              <a:rPr lang="da-DK" sz="700" b="1" baseline="0" dirty="0" err="1" smtClean="0">
                <a:solidFill>
                  <a:schemeClr val="bg1"/>
                </a:solidFill>
                <a:latin typeface="+mn-lt"/>
              </a:rPr>
              <a:t>will</a:t>
            </a:r>
            <a:r>
              <a:rPr lang="da-DK" sz="700" b="1" baseline="0" dirty="0" smtClean="0">
                <a:solidFill>
                  <a:schemeClr val="bg1"/>
                </a:solidFill>
                <a:latin typeface="+mn-lt"/>
              </a:rPr>
              <a:t> </a:t>
            </a:r>
            <a:r>
              <a:rPr lang="da-DK" sz="700" b="1" baseline="0" dirty="0" err="1" smtClean="0">
                <a:solidFill>
                  <a:schemeClr val="bg1"/>
                </a:solidFill>
                <a:latin typeface="+mn-lt"/>
              </a:rPr>
              <a:t>be</a:t>
            </a:r>
            <a:r>
              <a:rPr lang="da-DK" sz="700" b="1" baseline="0" dirty="0" smtClean="0">
                <a:solidFill>
                  <a:schemeClr val="bg1"/>
                </a:solidFill>
                <a:latin typeface="+mn-lt"/>
              </a:rPr>
              <a:t> </a:t>
            </a:r>
            <a:r>
              <a:rPr lang="da-DK" sz="700" b="1" baseline="0" dirty="0" err="1" smtClean="0">
                <a:solidFill>
                  <a:schemeClr val="bg1"/>
                </a:solidFill>
                <a:latin typeface="+mn-lt"/>
              </a:rPr>
              <a:t>inserted</a:t>
            </a:r>
            <a:r>
              <a:rPr lang="da-DK" sz="700" b="1" baseline="0" dirty="0" smtClean="0">
                <a:solidFill>
                  <a:schemeClr val="bg1"/>
                </a:solidFill>
                <a:latin typeface="+mn-lt"/>
              </a:rPr>
              <a:t> </a:t>
            </a:r>
            <a:r>
              <a:rPr lang="da-DK" sz="700" b="1" baseline="0" dirty="0" err="1" smtClean="0">
                <a:solidFill>
                  <a:schemeClr val="bg1"/>
                </a:solidFill>
                <a:latin typeface="+mn-lt"/>
              </a:rPr>
              <a:t>here</a:t>
            </a:r>
            <a:endParaRPr lang="da-DK" sz="700" b="1" dirty="0">
              <a:solidFill>
                <a:schemeClr val="bg1"/>
              </a:solidFill>
              <a:latin typeface="+mn-lt"/>
            </a:endParaRPr>
          </a:p>
        </p:txBody>
      </p:sp>
      <p:sp>
        <p:nvSpPr>
          <p:cNvPr id="5" name="date" descr="{&quot;templafy&quot;:{&quot;id&quot;:&quot;dca95938-ea77-4a05-ad25-7877ac5cffb2&quot;}}" title="Form.Date">
            <a:extLst>
              <a:ext uri="{FF2B5EF4-FFF2-40B4-BE49-F238E27FC236}">
                <a16:creationId xmlns:a16="http://schemas.microsoft.com/office/drawing/2014/main" xmlns="" id="{792B975C-625D-4095-8E1D-63F20A11B57C}"/>
              </a:ext>
            </a:extLst>
          </p:cNvPr>
          <p:cNvSpPr/>
          <p:nvPr/>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da-DK" sz="700" b="1" i="0" u="none" strike="noStrike" cap="none" normalizeH="0" baseline="0" dirty="0">
              <a:ln>
                <a:noFill/>
              </a:ln>
              <a:solidFill>
                <a:schemeClr val="bg1"/>
              </a:solidFill>
              <a:effectLst/>
              <a:latin typeface="+mn-lt"/>
              <a:ea typeface="ＭＳ Ｐゴシック" pitchFamily="-80" charset="-128"/>
            </a:endParaRPr>
          </a:p>
        </p:txBody>
      </p:sp>
      <p:sp>
        <p:nvSpPr>
          <p:cNvPr id="7" name="text" descr="{&quot;templafy&quot;:{&quot;id&quot;:&quot;2d4a358b-8538-4a7a-b50e-aaf975ce529f&quot;}}" title="Form.PresentationTitle">
            <a:extLst>
              <a:ext uri="{FF2B5EF4-FFF2-40B4-BE49-F238E27FC236}">
                <a16:creationId xmlns:a16="http://schemas.microsoft.com/office/drawing/2014/main" xmlns="" id="{06B09BDB-1C7D-4F8A-8F1B-82D88054A428}"/>
              </a:ext>
            </a:extLst>
          </p:cNvPr>
          <p:cNvSpPr txBox="1"/>
          <p:nvPr/>
        </p:nvSpPr>
        <p:spPr>
          <a:xfrm>
            <a:off x="5591149" y="6541200"/>
            <a:ext cx="5495949" cy="316800"/>
          </a:xfrm>
          <a:prstGeom prst="rect">
            <a:avLst/>
          </a:prstGeom>
          <a:noFill/>
        </p:spPr>
        <p:txBody>
          <a:bodyPr wrap="square" lIns="0" tIns="0" rIns="0" bIns="0" rtlCol="0" anchor="ctr" anchorCtr="0">
            <a:noAutofit/>
          </a:bodyPr>
          <a:lstStyle/>
          <a:p>
            <a:pPr algn="r"/>
            <a:endParaRPr lang="da-DK" sz="700" dirty="0">
              <a:solidFill>
                <a:schemeClr val="bg1"/>
              </a:solidFill>
              <a:latin typeface="+mn-lt"/>
            </a:endParaRPr>
          </a:p>
        </p:txBody>
      </p:sp>
      <p:sp>
        <p:nvSpPr>
          <p:cNvPr id="2" name="Top bar">
            <a:extLst>
              <a:ext uri="{FF2B5EF4-FFF2-40B4-BE49-F238E27FC236}">
                <a16:creationId xmlns:a16="http://schemas.microsoft.com/office/drawing/2014/main" xmlns="" id="{35912424-89BF-4A93-9096-3282916C71FE}"/>
              </a:ext>
            </a:extLst>
          </p:cNvPr>
          <p:cNvSpPr/>
          <p:nvPr/>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da-DK"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16450927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3" orient="horz" pos="268">
          <p15:clr>
            <a:srgbClr val="F26B43"/>
          </p15:clr>
        </p15:guide>
        <p15:guide id="4" orient="horz" pos="881">
          <p15:clr>
            <a:srgbClr val="F26B43"/>
          </p15:clr>
        </p15:guide>
        <p15:guide id="5" orient="horz" pos="1074">
          <p15:clr>
            <a:srgbClr val="F26B43"/>
          </p15:clr>
        </p15:guide>
        <p15:guide id="6" orient="horz" pos="393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521" y="1600206"/>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521" y="6356437"/>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16672-7704-429D-9EF7-D7FE1951B18E}" type="datetimeFigureOut">
              <a:rPr lang="en-GB" smtClean="0"/>
              <a:t>04/04/22</a:t>
            </a:fld>
            <a:endParaRPr lang="en-GB"/>
          </a:p>
        </p:txBody>
      </p:sp>
      <p:sp>
        <p:nvSpPr>
          <p:cNvPr id="5" name="Footer Placeholder 4"/>
          <p:cNvSpPr>
            <a:spLocks noGrp="1"/>
          </p:cNvSpPr>
          <p:nvPr>
            <p:ph type="ftr" sz="quarter" idx="3"/>
          </p:nvPr>
        </p:nvSpPr>
        <p:spPr>
          <a:xfrm>
            <a:off x="4165058" y="6356437"/>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6463" y="6356437"/>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17388-4904-4B09-9355-0F5366D49E45}" type="slidenum">
              <a:rPr lang="en-GB" smtClean="0"/>
              <a:t>‹#›</a:t>
            </a:fld>
            <a:endParaRPr lang="en-GB"/>
          </a:p>
        </p:txBody>
      </p:sp>
    </p:spTree>
    <p:extLst>
      <p:ext uri="{BB962C8B-B14F-4D97-AF65-F5344CB8AC3E}">
        <p14:creationId xmlns:p14="http://schemas.microsoft.com/office/powerpoint/2010/main" val="70835687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521" y="274638"/>
            <a:ext cx="109713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a-DK" altLang="da-DK" smtClean="0"/>
              <a:t>Klik for at redigere titeltypografi i masteren</a:t>
            </a:r>
          </a:p>
        </p:txBody>
      </p:sp>
      <p:sp>
        <p:nvSpPr>
          <p:cNvPr id="4099" name="Rectangle 3"/>
          <p:cNvSpPr>
            <a:spLocks noGrp="1" noChangeArrowheads="1"/>
          </p:cNvSpPr>
          <p:nvPr>
            <p:ph type="body" idx="1"/>
          </p:nvPr>
        </p:nvSpPr>
        <p:spPr bwMode="auto">
          <a:xfrm>
            <a:off x="609521" y="1600206"/>
            <a:ext cx="1097137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altLang="da-DK" smtClean="0"/>
              <a:t>Klik for at redigere teksttypografierne i masteren</a:t>
            </a:r>
          </a:p>
          <a:p>
            <a:pPr lvl="1"/>
            <a:r>
              <a:rPr lang="da-DK" altLang="da-DK" smtClean="0"/>
              <a:t>Andet niveau</a:t>
            </a:r>
          </a:p>
          <a:p>
            <a:pPr lvl="2"/>
            <a:r>
              <a:rPr lang="da-DK" altLang="da-DK" smtClean="0"/>
              <a:t>Tredje niveau</a:t>
            </a:r>
          </a:p>
          <a:p>
            <a:pPr lvl="3"/>
            <a:r>
              <a:rPr lang="da-DK" altLang="da-DK" smtClean="0"/>
              <a:t>Fjerde niveau</a:t>
            </a:r>
          </a:p>
          <a:p>
            <a:pPr lvl="4"/>
            <a:r>
              <a:rPr lang="da-DK" altLang="da-DK" smtClean="0"/>
              <a:t>Femte niveau</a:t>
            </a:r>
          </a:p>
        </p:txBody>
      </p:sp>
      <p:sp>
        <p:nvSpPr>
          <p:cNvPr id="1028" name="Rectangle 4"/>
          <p:cNvSpPr>
            <a:spLocks noGrp="1" noChangeArrowheads="1"/>
          </p:cNvSpPr>
          <p:nvPr>
            <p:ph type="dt" sz="half" idx="2"/>
          </p:nvPr>
        </p:nvSpPr>
        <p:spPr bwMode="auto">
          <a:xfrm>
            <a:off x="609521" y="6245225"/>
            <a:ext cx="284443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ea typeface="+mn-ea"/>
                <a:cs typeface="+mn-cs"/>
              </a:defRPr>
            </a:lvl1pPr>
          </a:lstStyle>
          <a:p>
            <a:pPr fontAlgn="base">
              <a:spcBef>
                <a:spcPct val="0"/>
              </a:spcBef>
              <a:spcAft>
                <a:spcPct val="0"/>
              </a:spcAft>
              <a:defRPr/>
            </a:pPr>
            <a:endParaRPr lang="da-DK"/>
          </a:p>
        </p:txBody>
      </p:sp>
      <p:sp>
        <p:nvSpPr>
          <p:cNvPr id="1029" name="Rectangle 5"/>
          <p:cNvSpPr>
            <a:spLocks noGrp="1" noChangeArrowheads="1"/>
          </p:cNvSpPr>
          <p:nvPr>
            <p:ph type="ftr" sz="quarter" idx="3"/>
          </p:nvPr>
        </p:nvSpPr>
        <p:spPr bwMode="auto">
          <a:xfrm>
            <a:off x="4165058" y="6245225"/>
            <a:ext cx="3860297"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ea typeface="+mn-ea"/>
                <a:cs typeface="+mn-cs"/>
              </a:defRPr>
            </a:lvl1pPr>
          </a:lstStyle>
          <a:p>
            <a:pPr fontAlgn="base">
              <a:spcBef>
                <a:spcPct val="0"/>
              </a:spcBef>
              <a:spcAft>
                <a:spcPct val="0"/>
              </a:spcAft>
              <a:defRPr/>
            </a:pPr>
            <a:endParaRPr lang="da-DK"/>
          </a:p>
        </p:txBody>
      </p:sp>
      <p:sp>
        <p:nvSpPr>
          <p:cNvPr id="1030" name="Rectangle 6"/>
          <p:cNvSpPr>
            <a:spLocks noGrp="1" noChangeArrowheads="1"/>
          </p:cNvSpPr>
          <p:nvPr>
            <p:ph type="sldNum" sz="quarter" idx="4"/>
          </p:nvPr>
        </p:nvSpPr>
        <p:spPr bwMode="auto">
          <a:xfrm>
            <a:off x="8736463" y="6245225"/>
            <a:ext cx="284443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ea typeface="+mn-ea"/>
                <a:cs typeface="+mn-cs"/>
              </a:defRPr>
            </a:lvl1pPr>
          </a:lstStyle>
          <a:p>
            <a:pPr fontAlgn="base">
              <a:spcBef>
                <a:spcPct val="0"/>
              </a:spcBef>
              <a:spcAft>
                <a:spcPct val="0"/>
              </a:spcAft>
              <a:defRPr/>
            </a:pPr>
            <a:fld id="{00515A96-7958-4CB8-8EC4-04995F762313}" type="slidenum">
              <a:rPr lang="da-DK"/>
              <a:pPr fontAlgn="base">
                <a:spcBef>
                  <a:spcPct val="0"/>
                </a:spcBef>
                <a:spcAft>
                  <a:spcPct val="0"/>
                </a:spcAft>
                <a:defRPr/>
              </a:pPr>
              <a:t>‹#›</a:t>
            </a:fld>
            <a:endParaRPr lang="da-DK"/>
          </a:p>
        </p:txBody>
      </p:sp>
    </p:spTree>
    <p:extLst>
      <p:ext uri="{BB962C8B-B14F-4D97-AF65-F5344CB8AC3E}">
        <p14:creationId xmlns:p14="http://schemas.microsoft.com/office/powerpoint/2010/main" val="334040389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609521" y="1600206"/>
            <a:ext cx="1097137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521" y="6356437"/>
            <a:ext cx="284443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pPr defTabSz="457200">
              <a:spcBef>
                <a:spcPct val="0"/>
              </a:spcBef>
              <a:defRPr/>
            </a:pPr>
            <a:fld id="{09A78215-32FF-4080-9CA7-455DADDC0385}" type="datetimeFigureOut">
              <a:rPr lang="en-US" altLang="en-US" smtClean="0">
                <a:ea typeface="MS PGothic" pitchFamily="34" charset="-128"/>
              </a:rPr>
              <a:pPr defTabSz="457200">
                <a:spcBef>
                  <a:spcPct val="0"/>
                </a:spcBef>
                <a:defRPr/>
              </a:pPr>
              <a:t>04/04/22</a:t>
            </a:fld>
            <a:endParaRPr lang="en-US" altLang="en-US">
              <a:ea typeface="MS PGothic" pitchFamily="34" charset="-128"/>
            </a:endParaRPr>
          </a:p>
        </p:txBody>
      </p:sp>
      <p:sp>
        <p:nvSpPr>
          <p:cNvPr id="5" name="Footer Placeholder 4"/>
          <p:cNvSpPr>
            <a:spLocks noGrp="1"/>
          </p:cNvSpPr>
          <p:nvPr>
            <p:ph type="ftr" sz="quarter" idx="3"/>
          </p:nvPr>
        </p:nvSpPr>
        <p:spPr>
          <a:xfrm>
            <a:off x="4165058" y="6356437"/>
            <a:ext cx="3860297"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6463" y="6356437"/>
            <a:ext cx="284443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itchFamily="34" charset="0"/>
              </a:defRPr>
            </a:lvl1pPr>
          </a:lstStyle>
          <a:p>
            <a:pPr defTabSz="457200">
              <a:spcBef>
                <a:spcPct val="0"/>
              </a:spcBef>
              <a:defRPr/>
            </a:pPr>
            <a:fld id="{142F0E83-70B1-4A26-9E58-D26B88476546}" type="slidenum">
              <a:rPr lang="en-US" altLang="en-US" smtClean="0">
                <a:ea typeface="MS PGothic" pitchFamily="34" charset="-128"/>
              </a:rPr>
              <a:pPr defTabSz="457200">
                <a:spcBef>
                  <a:spcPct val="0"/>
                </a:spcBef>
                <a:defRPr/>
              </a:pPr>
              <a:t>‹#›</a:t>
            </a:fld>
            <a:endParaRPr lang="en-US" altLang="en-US">
              <a:ea typeface="MS PGothic" pitchFamily="34" charset="-128"/>
            </a:endParaRPr>
          </a:p>
        </p:txBody>
      </p:sp>
    </p:spTree>
    <p:extLst>
      <p:ext uri="{BB962C8B-B14F-4D97-AF65-F5344CB8AC3E}">
        <p14:creationId xmlns:p14="http://schemas.microsoft.com/office/powerpoint/2010/main" val="78304274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defTabSz="457200" rtl="0" eaLnBrk="0" fontAlgn="base" hangingPunct="0">
        <a:spcBef>
          <a:spcPct val="0"/>
        </a:spcBef>
        <a:spcAft>
          <a:spcPct val="0"/>
        </a:spcAft>
        <a:defRPr sz="4400" kern="1200">
          <a:solidFill>
            <a:srgbClr val="FF6600"/>
          </a:solidFill>
          <a:latin typeface="Arial"/>
          <a:ea typeface="MS PGothic" pitchFamily="34" charset="-128"/>
          <a:cs typeface="Arial"/>
        </a:defRPr>
      </a:lvl1pPr>
      <a:lvl2pPr algn="l" defTabSz="457200" rtl="0" eaLnBrk="0" fontAlgn="base" hangingPunct="0">
        <a:spcBef>
          <a:spcPct val="0"/>
        </a:spcBef>
        <a:spcAft>
          <a:spcPct val="0"/>
        </a:spcAft>
        <a:defRPr sz="4400">
          <a:solidFill>
            <a:srgbClr val="FF6600"/>
          </a:solidFill>
          <a:latin typeface="Arial" pitchFamily="34" charset="0"/>
          <a:ea typeface="MS PGothic" pitchFamily="34" charset="-128"/>
          <a:cs typeface="Arial" pitchFamily="34" charset="0"/>
        </a:defRPr>
      </a:lvl2pPr>
      <a:lvl3pPr algn="l" defTabSz="457200" rtl="0" eaLnBrk="0" fontAlgn="base" hangingPunct="0">
        <a:spcBef>
          <a:spcPct val="0"/>
        </a:spcBef>
        <a:spcAft>
          <a:spcPct val="0"/>
        </a:spcAft>
        <a:defRPr sz="4400">
          <a:solidFill>
            <a:srgbClr val="FF6600"/>
          </a:solidFill>
          <a:latin typeface="Arial" pitchFamily="34" charset="0"/>
          <a:ea typeface="MS PGothic" pitchFamily="34" charset="-128"/>
          <a:cs typeface="Arial" pitchFamily="34" charset="0"/>
        </a:defRPr>
      </a:lvl3pPr>
      <a:lvl4pPr algn="l" defTabSz="457200" rtl="0" eaLnBrk="0" fontAlgn="base" hangingPunct="0">
        <a:spcBef>
          <a:spcPct val="0"/>
        </a:spcBef>
        <a:spcAft>
          <a:spcPct val="0"/>
        </a:spcAft>
        <a:defRPr sz="4400">
          <a:solidFill>
            <a:srgbClr val="FF6600"/>
          </a:solidFill>
          <a:latin typeface="Arial" pitchFamily="34" charset="0"/>
          <a:ea typeface="MS PGothic" pitchFamily="34" charset="-128"/>
          <a:cs typeface="Arial" pitchFamily="34" charset="0"/>
        </a:defRPr>
      </a:lvl4pPr>
      <a:lvl5pPr algn="l" defTabSz="457200" rtl="0" eaLnBrk="0" fontAlgn="base" hangingPunct="0">
        <a:spcBef>
          <a:spcPct val="0"/>
        </a:spcBef>
        <a:spcAft>
          <a:spcPct val="0"/>
        </a:spcAft>
        <a:defRPr sz="4400">
          <a:solidFill>
            <a:srgbClr val="FF6600"/>
          </a:solidFill>
          <a:latin typeface="Arial" pitchFamily="34" charset="0"/>
          <a:ea typeface="MS PGothic" pitchFamily="34" charset="-128"/>
          <a:cs typeface="Arial" pitchFamily="34" charset="0"/>
        </a:defRPr>
      </a:lvl5pPr>
      <a:lvl6pPr marL="457200" algn="l" defTabSz="457200" rtl="0" fontAlgn="base">
        <a:spcBef>
          <a:spcPct val="0"/>
        </a:spcBef>
        <a:spcAft>
          <a:spcPct val="0"/>
        </a:spcAft>
        <a:defRPr sz="4400">
          <a:solidFill>
            <a:srgbClr val="FF6600"/>
          </a:solidFill>
          <a:latin typeface="Arial" pitchFamily="34" charset="0"/>
          <a:cs typeface="Arial" pitchFamily="34" charset="0"/>
        </a:defRPr>
      </a:lvl6pPr>
      <a:lvl7pPr marL="914400" algn="l" defTabSz="457200" rtl="0" fontAlgn="base">
        <a:spcBef>
          <a:spcPct val="0"/>
        </a:spcBef>
        <a:spcAft>
          <a:spcPct val="0"/>
        </a:spcAft>
        <a:defRPr sz="4400">
          <a:solidFill>
            <a:srgbClr val="FF6600"/>
          </a:solidFill>
          <a:latin typeface="Arial" pitchFamily="34" charset="0"/>
          <a:cs typeface="Arial" pitchFamily="34" charset="0"/>
        </a:defRPr>
      </a:lvl7pPr>
      <a:lvl8pPr marL="1371600" algn="l" defTabSz="457200" rtl="0" fontAlgn="base">
        <a:spcBef>
          <a:spcPct val="0"/>
        </a:spcBef>
        <a:spcAft>
          <a:spcPct val="0"/>
        </a:spcAft>
        <a:defRPr sz="4400">
          <a:solidFill>
            <a:srgbClr val="FF6600"/>
          </a:solidFill>
          <a:latin typeface="Arial" pitchFamily="34" charset="0"/>
          <a:cs typeface="Arial" pitchFamily="34" charset="0"/>
        </a:defRPr>
      </a:lvl8pPr>
      <a:lvl9pPr marL="1828800" algn="l" defTabSz="457200" rtl="0" fontAlgn="base">
        <a:spcBef>
          <a:spcPct val="0"/>
        </a:spcBef>
        <a:spcAft>
          <a:spcPct val="0"/>
        </a:spcAft>
        <a:defRPr sz="4400">
          <a:solidFill>
            <a:srgbClr val="FF6600"/>
          </a:solidFill>
          <a:latin typeface="Arial" pitchFamily="34" charset="0"/>
          <a:cs typeface="Arial"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521" y="274639"/>
            <a:ext cx="109713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ctr" anchorCtr="0" compatLnSpc="1">
            <a:prstTxWarp prst="textNoShape">
              <a:avLst/>
            </a:prstTxWarp>
          </a:bodyPr>
          <a:lstStyle/>
          <a:p>
            <a:pPr lvl="0"/>
            <a:r>
              <a:rPr lang="da-DK" altLang="da-DK" smtClean="0"/>
              <a:t>Klik for at redigere titeltypografi i masteren</a:t>
            </a:r>
          </a:p>
        </p:txBody>
      </p:sp>
      <p:sp>
        <p:nvSpPr>
          <p:cNvPr id="4099" name="Rectangle 3"/>
          <p:cNvSpPr>
            <a:spLocks noGrp="1" noChangeArrowheads="1"/>
          </p:cNvSpPr>
          <p:nvPr>
            <p:ph type="body" idx="1"/>
          </p:nvPr>
        </p:nvSpPr>
        <p:spPr bwMode="auto">
          <a:xfrm>
            <a:off x="609521" y="1600206"/>
            <a:ext cx="1097137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p>
            <a:pPr lvl="0"/>
            <a:r>
              <a:rPr lang="da-DK" altLang="da-DK" smtClean="0"/>
              <a:t>Klik for at redigere teksttypografierne i masteren</a:t>
            </a:r>
          </a:p>
          <a:p>
            <a:pPr lvl="1"/>
            <a:r>
              <a:rPr lang="da-DK" altLang="da-DK" smtClean="0"/>
              <a:t>Andet niveau</a:t>
            </a:r>
          </a:p>
          <a:p>
            <a:pPr lvl="2"/>
            <a:r>
              <a:rPr lang="da-DK" altLang="da-DK" smtClean="0"/>
              <a:t>Tredje niveau</a:t>
            </a:r>
          </a:p>
          <a:p>
            <a:pPr lvl="3"/>
            <a:r>
              <a:rPr lang="da-DK" altLang="da-DK" smtClean="0"/>
              <a:t>Fjerde niveau</a:t>
            </a:r>
          </a:p>
          <a:p>
            <a:pPr lvl="4"/>
            <a:r>
              <a:rPr lang="da-DK" altLang="da-DK" smtClean="0"/>
              <a:t>Femte niveau</a:t>
            </a:r>
          </a:p>
        </p:txBody>
      </p:sp>
      <p:sp>
        <p:nvSpPr>
          <p:cNvPr id="1028" name="Rectangle 4"/>
          <p:cNvSpPr>
            <a:spLocks noGrp="1" noChangeArrowheads="1"/>
          </p:cNvSpPr>
          <p:nvPr>
            <p:ph type="dt" sz="half" idx="2"/>
          </p:nvPr>
        </p:nvSpPr>
        <p:spPr bwMode="auto">
          <a:xfrm>
            <a:off x="609521" y="6245322"/>
            <a:ext cx="2844430" cy="476251"/>
          </a:xfrm>
          <a:prstGeom prst="rect">
            <a:avLst/>
          </a:prstGeom>
          <a:noFill/>
          <a:ln>
            <a:noFill/>
          </a:ln>
          <a:effectLst/>
          <a:extLst/>
        </p:spPr>
        <p:txBody>
          <a:bodyPr vert="horz" wrap="square" lIns="91436" tIns="45718" rIns="91436" bIns="45718" numCol="1" anchor="t" anchorCtr="0" compatLnSpc="1">
            <a:prstTxWarp prst="textNoShape">
              <a:avLst/>
            </a:prstTxWarp>
          </a:bodyPr>
          <a:lstStyle>
            <a:lvl1pPr>
              <a:defRPr sz="1500">
                <a:solidFill>
                  <a:srgbClr val="000000"/>
                </a:solidFill>
                <a:latin typeface="Arial" pitchFamily="34" charset="0"/>
                <a:ea typeface="+mn-ea"/>
                <a:cs typeface="+mn-cs"/>
              </a:defRPr>
            </a:lvl1pPr>
          </a:lstStyle>
          <a:p>
            <a:pPr>
              <a:spcBef>
                <a:spcPct val="0"/>
              </a:spcBef>
              <a:defRPr/>
            </a:pPr>
            <a:endParaRPr lang="da-DK"/>
          </a:p>
        </p:txBody>
      </p:sp>
      <p:sp>
        <p:nvSpPr>
          <p:cNvPr id="1029" name="Rectangle 5"/>
          <p:cNvSpPr>
            <a:spLocks noGrp="1" noChangeArrowheads="1"/>
          </p:cNvSpPr>
          <p:nvPr>
            <p:ph type="ftr" sz="quarter" idx="3"/>
          </p:nvPr>
        </p:nvSpPr>
        <p:spPr bwMode="auto">
          <a:xfrm>
            <a:off x="4165059" y="6245322"/>
            <a:ext cx="3860297" cy="476251"/>
          </a:xfrm>
          <a:prstGeom prst="rect">
            <a:avLst/>
          </a:prstGeom>
          <a:noFill/>
          <a:ln>
            <a:noFill/>
          </a:ln>
          <a:effectLst/>
          <a:extLst/>
        </p:spPr>
        <p:txBody>
          <a:bodyPr vert="horz" wrap="square" lIns="91436" tIns="45718" rIns="91436" bIns="45718" numCol="1" anchor="t" anchorCtr="0" compatLnSpc="1">
            <a:prstTxWarp prst="textNoShape">
              <a:avLst/>
            </a:prstTxWarp>
          </a:bodyPr>
          <a:lstStyle>
            <a:lvl1pPr algn="ctr">
              <a:defRPr sz="1500">
                <a:solidFill>
                  <a:srgbClr val="000000"/>
                </a:solidFill>
                <a:latin typeface="Arial" pitchFamily="34" charset="0"/>
                <a:ea typeface="+mn-ea"/>
                <a:cs typeface="+mn-cs"/>
              </a:defRPr>
            </a:lvl1pPr>
          </a:lstStyle>
          <a:p>
            <a:pPr>
              <a:spcBef>
                <a:spcPct val="0"/>
              </a:spcBef>
              <a:defRPr/>
            </a:pPr>
            <a:endParaRPr lang="da-DK"/>
          </a:p>
        </p:txBody>
      </p:sp>
      <p:sp>
        <p:nvSpPr>
          <p:cNvPr id="1030" name="Rectangle 6"/>
          <p:cNvSpPr>
            <a:spLocks noGrp="1" noChangeArrowheads="1"/>
          </p:cNvSpPr>
          <p:nvPr>
            <p:ph type="sldNum" sz="quarter" idx="4"/>
          </p:nvPr>
        </p:nvSpPr>
        <p:spPr bwMode="auto">
          <a:xfrm>
            <a:off x="8736463" y="6245322"/>
            <a:ext cx="2844430" cy="476251"/>
          </a:xfrm>
          <a:prstGeom prst="rect">
            <a:avLst/>
          </a:prstGeom>
          <a:noFill/>
          <a:ln>
            <a:noFill/>
          </a:ln>
          <a:effectLst/>
          <a:extLst/>
        </p:spPr>
        <p:txBody>
          <a:bodyPr vert="horz" wrap="square" lIns="91436" tIns="45718" rIns="91436" bIns="45718" numCol="1" anchor="t" anchorCtr="0" compatLnSpc="1">
            <a:prstTxWarp prst="textNoShape">
              <a:avLst/>
            </a:prstTxWarp>
          </a:bodyPr>
          <a:lstStyle>
            <a:lvl1pPr algn="r">
              <a:defRPr sz="1500">
                <a:solidFill>
                  <a:srgbClr val="000000"/>
                </a:solidFill>
                <a:latin typeface="Arial" pitchFamily="34" charset="0"/>
                <a:ea typeface="+mn-ea"/>
                <a:cs typeface="+mn-cs"/>
              </a:defRPr>
            </a:lvl1pPr>
          </a:lstStyle>
          <a:p>
            <a:pPr>
              <a:spcBef>
                <a:spcPct val="0"/>
              </a:spcBef>
              <a:defRPr/>
            </a:pPr>
            <a:fld id="{00515A96-7958-4CB8-8EC4-04995F762313}" type="slidenum">
              <a:rPr lang="da-DK"/>
              <a:pPr>
                <a:spcBef>
                  <a:spcPct val="0"/>
                </a:spcBef>
                <a:defRPr/>
              </a:pPr>
              <a:t>‹#›</a:t>
            </a:fld>
            <a:endParaRPr lang="da-DK"/>
          </a:p>
        </p:txBody>
      </p:sp>
    </p:spTree>
    <p:extLst>
      <p:ext uri="{BB962C8B-B14F-4D97-AF65-F5344CB8AC3E}">
        <p14:creationId xmlns:p14="http://schemas.microsoft.com/office/powerpoint/2010/main" val="3094997462"/>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121" algn="ctr" rtl="0" eaLnBrk="1" fontAlgn="base" hangingPunct="1">
        <a:spcBef>
          <a:spcPct val="0"/>
        </a:spcBef>
        <a:spcAft>
          <a:spcPct val="0"/>
        </a:spcAft>
        <a:defRPr sz="4400">
          <a:solidFill>
            <a:schemeClr val="tx2"/>
          </a:solidFill>
          <a:latin typeface="Arial" pitchFamily="34" charset="0"/>
        </a:defRPr>
      </a:lvl6pPr>
      <a:lvl7pPr marL="914241" algn="ctr" rtl="0" eaLnBrk="1" fontAlgn="base" hangingPunct="1">
        <a:spcBef>
          <a:spcPct val="0"/>
        </a:spcBef>
        <a:spcAft>
          <a:spcPct val="0"/>
        </a:spcAft>
        <a:defRPr sz="4400">
          <a:solidFill>
            <a:schemeClr val="tx2"/>
          </a:solidFill>
          <a:latin typeface="Arial" pitchFamily="34" charset="0"/>
        </a:defRPr>
      </a:lvl7pPr>
      <a:lvl8pPr marL="1371361" algn="ctr" rtl="0" eaLnBrk="1" fontAlgn="base" hangingPunct="1">
        <a:spcBef>
          <a:spcPct val="0"/>
        </a:spcBef>
        <a:spcAft>
          <a:spcPct val="0"/>
        </a:spcAft>
        <a:defRPr sz="4400">
          <a:solidFill>
            <a:schemeClr val="tx2"/>
          </a:solidFill>
          <a:latin typeface="Arial" pitchFamily="34" charset="0"/>
        </a:defRPr>
      </a:lvl8pPr>
      <a:lvl9pPr marL="1828481" algn="ctr" rtl="0" eaLnBrk="1" fontAlgn="base" hangingPunct="1">
        <a:spcBef>
          <a:spcPct val="0"/>
        </a:spcBef>
        <a:spcAft>
          <a:spcPct val="0"/>
        </a:spcAft>
        <a:defRPr sz="4400">
          <a:solidFill>
            <a:schemeClr val="tx2"/>
          </a:solidFill>
          <a:latin typeface="Arial" pitchFamily="34" charset="0"/>
        </a:defRPr>
      </a:lvl9pPr>
    </p:titleStyle>
    <p:bodyStyle>
      <a:lvl1pPr marL="342840" indent="-342840" algn="l" rtl="0" eaLnBrk="0" fontAlgn="base" hangingPunct="0">
        <a:spcBef>
          <a:spcPct val="20000"/>
        </a:spcBef>
        <a:spcAft>
          <a:spcPct val="0"/>
        </a:spcAft>
        <a:buChar char="•"/>
        <a:defRPr sz="3200">
          <a:solidFill>
            <a:schemeClr val="tx1"/>
          </a:solidFill>
          <a:latin typeface="+mn-lt"/>
          <a:ea typeface="+mn-ea"/>
          <a:cs typeface="+mn-cs"/>
        </a:defRPr>
      </a:lvl1pPr>
      <a:lvl2pPr marL="742821" indent="-285701" algn="l" rtl="0" eaLnBrk="0" fontAlgn="base" hangingPunct="0">
        <a:spcBef>
          <a:spcPct val="20000"/>
        </a:spcBef>
        <a:spcAft>
          <a:spcPct val="0"/>
        </a:spcAft>
        <a:buChar char="–"/>
        <a:defRPr sz="2800">
          <a:solidFill>
            <a:schemeClr val="tx1"/>
          </a:solidFill>
          <a:latin typeface="+mn-lt"/>
        </a:defRPr>
      </a:lvl2pPr>
      <a:lvl3pPr marL="1142800" indent="-228561" algn="l" rtl="0" eaLnBrk="0" fontAlgn="base" hangingPunct="0">
        <a:spcBef>
          <a:spcPct val="20000"/>
        </a:spcBef>
        <a:spcAft>
          <a:spcPct val="0"/>
        </a:spcAft>
        <a:buChar char="•"/>
        <a:defRPr sz="2400">
          <a:solidFill>
            <a:schemeClr val="tx1"/>
          </a:solidFill>
          <a:latin typeface="+mn-lt"/>
        </a:defRPr>
      </a:lvl3pPr>
      <a:lvl4pPr marL="1599920" indent="-228561" algn="l" rtl="0" eaLnBrk="0" fontAlgn="base" hangingPunct="0">
        <a:spcBef>
          <a:spcPct val="20000"/>
        </a:spcBef>
        <a:spcAft>
          <a:spcPct val="0"/>
        </a:spcAft>
        <a:buChar char="–"/>
        <a:defRPr sz="2000">
          <a:solidFill>
            <a:schemeClr val="tx1"/>
          </a:solidFill>
          <a:latin typeface="+mn-lt"/>
        </a:defRPr>
      </a:lvl4pPr>
      <a:lvl5pPr marL="2057041" indent="-228561" algn="l" rtl="0" eaLnBrk="0" fontAlgn="base" hangingPunct="0">
        <a:spcBef>
          <a:spcPct val="20000"/>
        </a:spcBef>
        <a:spcAft>
          <a:spcPct val="0"/>
        </a:spcAft>
        <a:buChar char="»"/>
        <a:defRPr sz="2000">
          <a:solidFill>
            <a:schemeClr val="tx1"/>
          </a:solidFill>
          <a:latin typeface="+mn-lt"/>
        </a:defRPr>
      </a:lvl5pPr>
      <a:lvl6pPr marL="2514161" indent="-228561" algn="l" rtl="0" eaLnBrk="1" fontAlgn="base" hangingPunct="1">
        <a:spcBef>
          <a:spcPct val="20000"/>
        </a:spcBef>
        <a:spcAft>
          <a:spcPct val="0"/>
        </a:spcAft>
        <a:buChar char="»"/>
        <a:defRPr sz="2000">
          <a:solidFill>
            <a:schemeClr val="tx1"/>
          </a:solidFill>
          <a:latin typeface="+mn-lt"/>
        </a:defRPr>
      </a:lvl6pPr>
      <a:lvl7pPr marL="2971281" indent="-228561" algn="l" rtl="0" eaLnBrk="1" fontAlgn="base" hangingPunct="1">
        <a:spcBef>
          <a:spcPct val="20000"/>
        </a:spcBef>
        <a:spcAft>
          <a:spcPct val="0"/>
        </a:spcAft>
        <a:buChar char="»"/>
        <a:defRPr sz="2000">
          <a:solidFill>
            <a:schemeClr val="tx1"/>
          </a:solidFill>
          <a:latin typeface="+mn-lt"/>
        </a:defRPr>
      </a:lvl7pPr>
      <a:lvl8pPr marL="3428401" indent="-228561" algn="l" rtl="0" eaLnBrk="1" fontAlgn="base" hangingPunct="1">
        <a:spcBef>
          <a:spcPct val="20000"/>
        </a:spcBef>
        <a:spcAft>
          <a:spcPct val="0"/>
        </a:spcAft>
        <a:buChar char="»"/>
        <a:defRPr sz="2000">
          <a:solidFill>
            <a:schemeClr val="tx1"/>
          </a:solidFill>
          <a:latin typeface="+mn-lt"/>
        </a:defRPr>
      </a:lvl8pPr>
      <a:lvl9pPr marL="3885521" indent="-228561" algn="l" rtl="0" eaLnBrk="1" fontAlgn="base" hangingPunct="1">
        <a:spcBef>
          <a:spcPct val="20000"/>
        </a:spcBef>
        <a:spcAft>
          <a:spcPct val="0"/>
        </a:spcAft>
        <a:buChar char="»"/>
        <a:defRPr sz="2000">
          <a:solidFill>
            <a:schemeClr val="tx1"/>
          </a:solidFill>
          <a:latin typeface="+mn-lt"/>
        </a:defRPr>
      </a:lvl9pPr>
    </p:bodyStyle>
    <p:otherStyle>
      <a:defPPr>
        <a:defRPr lang="da-DK"/>
      </a:defPPr>
      <a:lvl1pPr marL="0" algn="l" defTabSz="914241" rtl="0" eaLnBrk="1" latinLnBrk="0" hangingPunct="1">
        <a:defRPr sz="1900" kern="1200">
          <a:solidFill>
            <a:schemeClr val="tx1"/>
          </a:solidFill>
          <a:latin typeface="+mn-lt"/>
          <a:ea typeface="+mn-ea"/>
          <a:cs typeface="+mn-cs"/>
        </a:defRPr>
      </a:lvl1pPr>
      <a:lvl2pPr marL="457121" algn="l" defTabSz="914241" rtl="0" eaLnBrk="1" latinLnBrk="0" hangingPunct="1">
        <a:defRPr sz="1900" kern="1200">
          <a:solidFill>
            <a:schemeClr val="tx1"/>
          </a:solidFill>
          <a:latin typeface="+mn-lt"/>
          <a:ea typeface="+mn-ea"/>
          <a:cs typeface="+mn-cs"/>
        </a:defRPr>
      </a:lvl2pPr>
      <a:lvl3pPr marL="914241" algn="l" defTabSz="914241" rtl="0" eaLnBrk="1" latinLnBrk="0" hangingPunct="1">
        <a:defRPr sz="1900" kern="1200">
          <a:solidFill>
            <a:schemeClr val="tx1"/>
          </a:solidFill>
          <a:latin typeface="+mn-lt"/>
          <a:ea typeface="+mn-ea"/>
          <a:cs typeface="+mn-cs"/>
        </a:defRPr>
      </a:lvl3pPr>
      <a:lvl4pPr marL="1371361" algn="l" defTabSz="914241" rtl="0" eaLnBrk="1" latinLnBrk="0" hangingPunct="1">
        <a:defRPr sz="1900" kern="1200">
          <a:solidFill>
            <a:schemeClr val="tx1"/>
          </a:solidFill>
          <a:latin typeface="+mn-lt"/>
          <a:ea typeface="+mn-ea"/>
          <a:cs typeface="+mn-cs"/>
        </a:defRPr>
      </a:lvl4pPr>
      <a:lvl5pPr marL="1828481" algn="l" defTabSz="914241" rtl="0" eaLnBrk="1" latinLnBrk="0" hangingPunct="1">
        <a:defRPr sz="1900" kern="1200">
          <a:solidFill>
            <a:schemeClr val="tx1"/>
          </a:solidFill>
          <a:latin typeface="+mn-lt"/>
          <a:ea typeface="+mn-ea"/>
          <a:cs typeface="+mn-cs"/>
        </a:defRPr>
      </a:lvl5pPr>
      <a:lvl6pPr marL="2285601" algn="l" defTabSz="914241" rtl="0" eaLnBrk="1" latinLnBrk="0" hangingPunct="1">
        <a:defRPr sz="1900" kern="1200">
          <a:solidFill>
            <a:schemeClr val="tx1"/>
          </a:solidFill>
          <a:latin typeface="+mn-lt"/>
          <a:ea typeface="+mn-ea"/>
          <a:cs typeface="+mn-cs"/>
        </a:defRPr>
      </a:lvl6pPr>
      <a:lvl7pPr marL="2742720" algn="l" defTabSz="914241" rtl="0" eaLnBrk="1" latinLnBrk="0" hangingPunct="1">
        <a:defRPr sz="1900" kern="1200">
          <a:solidFill>
            <a:schemeClr val="tx1"/>
          </a:solidFill>
          <a:latin typeface="+mn-lt"/>
          <a:ea typeface="+mn-ea"/>
          <a:cs typeface="+mn-cs"/>
        </a:defRPr>
      </a:lvl7pPr>
      <a:lvl8pPr marL="3199840" algn="l" defTabSz="914241" rtl="0" eaLnBrk="1" latinLnBrk="0" hangingPunct="1">
        <a:defRPr sz="1900" kern="1200">
          <a:solidFill>
            <a:schemeClr val="tx1"/>
          </a:solidFill>
          <a:latin typeface="+mn-lt"/>
          <a:ea typeface="+mn-ea"/>
          <a:cs typeface="+mn-cs"/>
        </a:defRPr>
      </a:lvl8pPr>
      <a:lvl9pPr marL="3656961" algn="l" defTabSz="914241"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4114" y="242333"/>
            <a:ext cx="9973975" cy="100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54114" y="1411947"/>
            <a:ext cx="9973975" cy="3993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554114" y="5510493"/>
            <a:ext cx="2585846" cy="42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t" anchorCtr="0" compatLnSpc="1">
            <a:prstTxWarp prst="textNoShape">
              <a:avLst/>
            </a:prstTxWarp>
          </a:bodyPr>
          <a:lstStyle>
            <a:lvl1pPr eaLnBrk="1" hangingPunct="1">
              <a:defRPr sz="1200"/>
            </a:lvl1pPr>
          </a:lstStyle>
          <a:p>
            <a:endParaRPr lang="en-US" altLang="en-US"/>
          </a:p>
        </p:txBody>
      </p:sp>
      <p:sp>
        <p:nvSpPr>
          <p:cNvPr id="1029" name="Rectangle 5"/>
          <p:cNvSpPr>
            <a:spLocks noGrp="1" noChangeArrowheads="1"/>
          </p:cNvSpPr>
          <p:nvPr>
            <p:ph type="ftr" sz="quarter" idx="3"/>
          </p:nvPr>
        </p:nvSpPr>
        <p:spPr bwMode="auto">
          <a:xfrm>
            <a:off x="3786417" y="5510493"/>
            <a:ext cx="3509362" cy="42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t" anchorCtr="0" compatLnSpc="1">
            <a:prstTxWarp prst="textNoShape">
              <a:avLst/>
            </a:prstTxWarp>
          </a:bodyPr>
          <a:lstStyle>
            <a:lvl1pPr algn="ctr" eaLnBrk="1" hangingPunct="1">
              <a:defRPr sz="1200"/>
            </a:lvl1pPr>
          </a:lstStyle>
          <a:p>
            <a:endParaRPr lang="en-US" altLang="en-US"/>
          </a:p>
        </p:txBody>
      </p:sp>
      <p:sp>
        <p:nvSpPr>
          <p:cNvPr id="1030" name="Rectangle 6"/>
          <p:cNvSpPr>
            <a:spLocks noGrp="1" noChangeArrowheads="1"/>
          </p:cNvSpPr>
          <p:nvPr>
            <p:ph type="sldNum" sz="quarter" idx="4"/>
          </p:nvPr>
        </p:nvSpPr>
        <p:spPr bwMode="auto">
          <a:xfrm>
            <a:off x="7942244" y="5510493"/>
            <a:ext cx="2585846" cy="42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t" anchorCtr="0" compatLnSpc="1">
            <a:prstTxWarp prst="textNoShape">
              <a:avLst/>
            </a:prstTxWarp>
          </a:bodyPr>
          <a:lstStyle>
            <a:lvl1pPr algn="r" eaLnBrk="1" hangingPunct="1">
              <a:defRPr sz="1200"/>
            </a:lvl1pPr>
          </a:lstStyle>
          <a:p>
            <a:fld id="{4B3494D8-8505-456E-82ED-CA5998895A70}" type="slidenum">
              <a:rPr lang="en-US" altLang="en-US"/>
              <a:pPr/>
              <a:t>‹#›</a:t>
            </a:fld>
            <a:endParaRPr lang="en-US" altLang="en-US"/>
          </a:p>
        </p:txBody>
      </p:sp>
    </p:spTree>
    <p:extLst>
      <p:ext uri="{BB962C8B-B14F-4D97-AF65-F5344CB8AC3E}">
        <p14:creationId xmlns:p14="http://schemas.microsoft.com/office/powerpoint/2010/main" val="428835700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txStyles>
    <p:titleStyle>
      <a:lvl1pPr algn="ctr" rtl="0" fontAlgn="base">
        <a:spcBef>
          <a:spcPct val="0"/>
        </a:spcBef>
        <a:spcAft>
          <a:spcPct val="0"/>
        </a:spcAft>
        <a:defRPr sz="3900" kern="1200">
          <a:solidFill>
            <a:schemeClr val="tx2"/>
          </a:solidFill>
          <a:latin typeface="+mj-lt"/>
          <a:ea typeface="+mj-ea"/>
          <a:cs typeface="+mj-cs"/>
        </a:defRPr>
      </a:lvl1pPr>
      <a:lvl2pPr algn="ctr" rtl="0" fontAlgn="base">
        <a:spcBef>
          <a:spcPct val="0"/>
        </a:spcBef>
        <a:spcAft>
          <a:spcPct val="0"/>
        </a:spcAft>
        <a:defRPr sz="3900">
          <a:solidFill>
            <a:schemeClr val="tx2"/>
          </a:solidFill>
          <a:latin typeface="Arial" panose="020B0604020202020204" pitchFamily="34" charset="0"/>
        </a:defRPr>
      </a:lvl2pPr>
      <a:lvl3pPr algn="ctr" rtl="0" fontAlgn="base">
        <a:spcBef>
          <a:spcPct val="0"/>
        </a:spcBef>
        <a:spcAft>
          <a:spcPct val="0"/>
        </a:spcAft>
        <a:defRPr sz="3900">
          <a:solidFill>
            <a:schemeClr val="tx2"/>
          </a:solidFill>
          <a:latin typeface="Arial" panose="020B0604020202020204" pitchFamily="34" charset="0"/>
        </a:defRPr>
      </a:lvl3pPr>
      <a:lvl4pPr algn="ctr" rtl="0" fontAlgn="base">
        <a:spcBef>
          <a:spcPct val="0"/>
        </a:spcBef>
        <a:spcAft>
          <a:spcPct val="0"/>
        </a:spcAft>
        <a:defRPr sz="3900">
          <a:solidFill>
            <a:schemeClr val="tx2"/>
          </a:solidFill>
          <a:latin typeface="Arial" panose="020B0604020202020204" pitchFamily="34" charset="0"/>
        </a:defRPr>
      </a:lvl4pPr>
      <a:lvl5pPr algn="ctr" rtl="0" fontAlgn="base">
        <a:spcBef>
          <a:spcPct val="0"/>
        </a:spcBef>
        <a:spcAft>
          <a:spcPct val="0"/>
        </a:spcAft>
        <a:defRPr sz="3900">
          <a:solidFill>
            <a:schemeClr val="tx2"/>
          </a:solidFill>
          <a:latin typeface="Arial" panose="020B0604020202020204" pitchFamily="34" charset="0"/>
        </a:defRPr>
      </a:lvl5pPr>
      <a:lvl6pPr marL="403363" algn="ctr" rtl="0" fontAlgn="base">
        <a:spcBef>
          <a:spcPct val="0"/>
        </a:spcBef>
        <a:spcAft>
          <a:spcPct val="0"/>
        </a:spcAft>
        <a:defRPr sz="3900">
          <a:solidFill>
            <a:schemeClr val="tx2"/>
          </a:solidFill>
          <a:latin typeface="Arial" panose="020B0604020202020204" pitchFamily="34" charset="0"/>
        </a:defRPr>
      </a:lvl6pPr>
      <a:lvl7pPr marL="806725" algn="ctr" rtl="0" fontAlgn="base">
        <a:spcBef>
          <a:spcPct val="0"/>
        </a:spcBef>
        <a:spcAft>
          <a:spcPct val="0"/>
        </a:spcAft>
        <a:defRPr sz="3900">
          <a:solidFill>
            <a:schemeClr val="tx2"/>
          </a:solidFill>
          <a:latin typeface="Arial" panose="020B0604020202020204" pitchFamily="34" charset="0"/>
        </a:defRPr>
      </a:lvl7pPr>
      <a:lvl8pPr marL="1210089" algn="ctr" rtl="0" fontAlgn="base">
        <a:spcBef>
          <a:spcPct val="0"/>
        </a:spcBef>
        <a:spcAft>
          <a:spcPct val="0"/>
        </a:spcAft>
        <a:defRPr sz="3900">
          <a:solidFill>
            <a:schemeClr val="tx2"/>
          </a:solidFill>
          <a:latin typeface="Arial" panose="020B0604020202020204" pitchFamily="34" charset="0"/>
        </a:defRPr>
      </a:lvl8pPr>
      <a:lvl9pPr marL="1613452" algn="ctr" rtl="0" fontAlgn="base">
        <a:spcBef>
          <a:spcPct val="0"/>
        </a:spcBef>
        <a:spcAft>
          <a:spcPct val="0"/>
        </a:spcAft>
        <a:defRPr sz="3900">
          <a:solidFill>
            <a:schemeClr val="tx2"/>
          </a:solidFill>
          <a:latin typeface="Arial" panose="020B0604020202020204" pitchFamily="34" charset="0"/>
        </a:defRPr>
      </a:lvl9pPr>
    </p:titleStyle>
    <p:bodyStyle>
      <a:lvl1pPr marL="302521" indent="-302521" algn="l" rtl="0" fontAlgn="base">
        <a:spcBef>
          <a:spcPct val="20000"/>
        </a:spcBef>
        <a:spcAft>
          <a:spcPct val="0"/>
        </a:spcAft>
        <a:buChar char="•"/>
        <a:defRPr sz="2800" kern="1200">
          <a:solidFill>
            <a:schemeClr val="tx1"/>
          </a:solidFill>
          <a:latin typeface="+mn-lt"/>
          <a:ea typeface="+mn-ea"/>
          <a:cs typeface="+mn-cs"/>
        </a:defRPr>
      </a:lvl1pPr>
      <a:lvl2pPr marL="655464" indent="-252103" algn="l" rtl="0" fontAlgn="base">
        <a:spcBef>
          <a:spcPct val="20000"/>
        </a:spcBef>
        <a:spcAft>
          <a:spcPct val="0"/>
        </a:spcAft>
        <a:buChar char="–"/>
        <a:defRPr sz="2500" kern="1200">
          <a:solidFill>
            <a:schemeClr val="tx1"/>
          </a:solidFill>
          <a:latin typeface="+mn-lt"/>
          <a:ea typeface="+mn-ea"/>
          <a:cs typeface="+mn-cs"/>
        </a:defRPr>
      </a:lvl2pPr>
      <a:lvl3pPr marL="1008406" indent="-201682" algn="l" rtl="0" fontAlgn="base">
        <a:spcBef>
          <a:spcPct val="20000"/>
        </a:spcBef>
        <a:spcAft>
          <a:spcPct val="0"/>
        </a:spcAft>
        <a:buChar char="•"/>
        <a:defRPr sz="2100" kern="1200">
          <a:solidFill>
            <a:schemeClr val="tx1"/>
          </a:solidFill>
          <a:latin typeface="+mn-lt"/>
          <a:ea typeface="+mn-ea"/>
          <a:cs typeface="+mn-cs"/>
        </a:defRPr>
      </a:lvl3pPr>
      <a:lvl4pPr marL="1411770" indent="-201682" algn="l" rtl="0" fontAlgn="base">
        <a:spcBef>
          <a:spcPct val="20000"/>
        </a:spcBef>
        <a:spcAft>
          <a:spcPct val="0"/>
        </a:spcAft>
        <a:buChar char="–"/>
        <a:defRPr sz="1700" kern="1200">
          <a:solidFill>
            <a:schemeClr val="tx1"/>
          </a:solidFill>
          <a:latin typeface="+mn-lt"/>
          <a:ea typeface="+mn-ea"/>
          <a:cs typeface="+mn-cs"/>
        </a:defRPr>
      </a:lvl4pPr>
      <a:lvl5pPr marL="1815133" indent="-201682" algn="l" rtl="0" fontAlgn="base">
        <a:spcBef>
          <a:spcPct val="20000"/>
        </a:spcBef>
        <a:spcAft>
          <a:spcPct val="0"/>
        </a:spcAft>
        <a:buChar char="»"/>
        <a:defRPr sz="1700" kern="1200">
          <a:solidFill>
            <a:schemeClr val="tx1"/>
          </a:solidFill>
          <a:latin typeface="+mn-lt"/>
          <a:ea typeface="+mn-ea"/>
          <a:cs typeface="+mn-cs"/>
        </a:defRPr>
      </a:lvl5pPr>
      <a:lvl6pPr marL="2218493" indent="-201682" algn="l" defTabSz="806725" rtl="0" eaLnBrk="1" latinLnBrk="0" hangingPunct="1">
        <a:lnSpc>
          <a:spcPct val="90000"/>
        </a:lnSpc>
        <a:spcBef>
          <a:spcPts val="441"/>
        </a:spcBef>
        <a:buFont typeface="Arial" panose="020B0604020202020204" pitchFamily="34" charset="0"/>
        <a:buChar char="•"/>
        <a:defRPr sz="1600" kern="1200">
          <a:solidFill>
            <a:schemeClr val="tx1"/>
          </a:solidFill>
          <a:latin typeface="+mn-lt"/>
          <a:ea typeface="+mn-ea"/>
          <a:cs typeface="+mn-cs"/>
        </a:defRPr>
      </a:lvl6pPr>
      <a:lvl7pPr marL="2621858" indent="-201682" algn="l" defTabSz="806725" rtl="0" eaLnBrk="1" latinLnBrk="0" hangingPunct="1">
        <a:lnSpc>
          <a:spcPct val="90000"/>
        </a:lnSpc>
        <a:spcBef>
          <a:spcPts val="441"/>
        </a:spcBef>
        <a:buFont typeface="Arial" panose="020B0604020202020204" pitchFamily="34" charset="0"/>
        <a:buChar char="•"/>
        <a:defRPr sz="1600" kern="1200">
          <a:solidFill>
            <a:schemeClr val="tx1"/>
          </a:solidFill>
          <a:latin typeface="+mn-lt"/>
          <a:ea typeface="+mn-ea"/>
          <a:cs typeface="+mn-cs"/>
        </a:defRPr>
      </a:lvl7pPr>
      <a:lvl8pPr marL="3025220" indent="-201682" algn="l" defTabSz="806725" rtl="0" eaLnBrk="1" latinLnBrk="0" hangingPunct="1">
        <a:lnSpc>
          <a:spcPct val="90000"/>
        </a:lnSpc>
        <a:spcBef>
          <a:spcPts val="441"/>
        </a:spcBef>
        <a:buFont typeface="Arial" panose="020B0604020202020204" pitchFamily="34" charset="0"/>
        <a:buChar char="•"/>
        <a:defRPr sz="1600" kern="1200">
          <a:solidFill>
            <a:schemeClr val="tx1"/>
          </a:solidFill>
          <a:latin typeface="+mn-lt"/>
          <a:ea typeface="+mn-ea"/>
          <a:cs typeface="+mn-cs"/>
        </a:defRPr>
      </a:lvl8pPr>
      <a:lvl9pPr marL="3428583" indent="-201682" algn="l" defTabSz="806725" rtl="0" eaLnBrk="1" latinLnBrk="0" hangingPunct="1">
        <a:lnSpc>
          <a:spcPct val="90000"/>
        </a:lnSpc>
        <a:spcBef>
          <a:spcPts val="441"/>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06725" rtl="0" eaLnBrk="1" latinLnBrk="0" hangingPunct="1">
        <a:defRPr sz="1600" kern="1200">
          <a:solidFill>
            <a:schemeClr val="tx1"/>
          </a:solidFill>
          <a:latin typeface="+mn-lt"/>
          <a:ea typeface="+mn-ea"/>
          <a:cs typeface="+mn-cs"/>
        </a:defRPr>
      </a:lvl1pPr>
      <a:lvl2pPr marL="403363" algn="l" defTabSz="806725" rtl="0" eaLnBrk="1" latinLnBrk="0" hangingPunct="1">
        <a:defRPr sz="1600" kern="1200">
          <a:solidFill>
            <a:schemeClr val="tx1"/>
          </a:solidFill>
          <a:latin typeface="+mn-lt"/>
          <a:ea typeface="+mn-ea"/>
          <a:cs typeface="+mn-cs"/>
        </a:defRPr>
      </a:lvl2pPr>
      <a:lvl3pPr marL="806725" algn="l" defTabSz="806725" rtl="0" eaLnBrk="1" latinLnBrk="0" hangingPunct="1">
        <a:defRPr sz="1600" kern="1200">
          <a:solidFill>
            <a:schemeClr val="tx1"/>
          </a:solidFill>
          <a:latin typeface="+mn-lt"/>
          <a:ea typeface="+mn-ea"/>
          <a:cs typeface="+mn-cs"/>
        </a:defRPr>
      </a:lvl3pPr>
      <a:lvl4pPr marL="1210089" algn="l" defTabSz="806725" rtl="0" eaLnBrk="1" latinLnBrk="0" hangingPunct="1">
        <a:defRPr sz="1600" kern="1200">
          <a:solidFill>
            <a:schemeClr val="tx1"/>
          </a:solidFill>
          <a:latin typeface="+mn-lt"/>
          <a:ea typeface="+mn-ea"/>
          <a:cs typeface="+mn-cs"/>
        </a:defRPr>
      </a:lvl4pPr>
      <a:lvl5pPr marL="1613452" algn="l" defTabSz="806725" rtl="0" eaLnBrk="1" latinLnBrk="0" hangingPunct="1">
        <a:defRPr sz="1600" kern="1200">
          <a:solidFill>
            <a:schemeClr val="tx1"/>
          </a:solidFill>
          <a:latin typeface="+mn-lt"/>
          <a:ea typeface="+mn-ea"/>
          <a:cs typeface="+mn-cs"/>
        </a:defRPr>
      </a:lvl5pPr>
      <a:lvl6pPr marL="2016814" algn="l" defTabSz="806725" rtl="0" eaLnBrk="1" latinLnBrk="0" hangingPunct="1">
        <a:defRPr sz="1600" kern="1200">
          <a:solidFill>
            <a:schemeClr val="tx1"/>
          </a:solidFill>
          <a:latin typeface="+mn-lt"/>
          <a:ea typeface="+mn-ea"/>
          <a:cs typeface="+mn-cs"/>
        </a:defRPr>
      </a:lvl6pPr>
      <a:lvl7pPr marL="2420176" algn="l" defTabSz="806725" rtl="0" eaLnBrk="1" latinLnBrk="0" hangingPunct="1">
        <a:defRPr sz="1600" kern="1200">
          <a:solidFill>
            <a:schemeClr val="tx1"/>
          </a:solidFill>
          <a:latin typeface="+mn-lt"/>
          <a:ea typeface="+mn-ea"/>
          <a:cs typeface="+mn-cs"/>
        </a:defRPr>
      </a:lvl7pPr>
      <a:lvl8pPr marL="2823539" algn="l" defTabSz="806725" rtl="0" eaLnBrk="1" latinLnBrk="0" hangingPunct="1">
        <a:defRPr sz="1600" kern="1200">
          <a:solidFill>
            <a:schemeClr val="tx1"/>
          </a:solidFill>
          <a:latin typeface="+mn-lt"/>
          <a:ea typeface="+mn-ea"/>
          <a:cs typeface="+mn-cs"/>
        </a:defRPr>
      </a:lvl8pPr>
      <a:lvl9pPr marL="3226903" algn="l" defTabSz="806725"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126"/>
            <a:ext cx="1051423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091" y="1825625"/>
            <a:ext cx="10514231"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091" y="6356351"/>
            <a:ext cx="274284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EF28D-E487-4B01-9D8E-DA0D92425A5C}" type="datetimeFigureOut">
              <a:rPr lang="en-US" smtClean="0"/>
              <a:t>04/04/22</a:t>
            </a:fld>
            <a:endParaRPr lang="en-US"/>
          </a:p>
        </p:txBody>
      </p:sp>
      <p:sp>
        <p:nvSpPr>
          <p:cNvPr id="5" name="Footer Placeholder 4"/>
          <p:cNvSpPr>
            <a:spLocks noGrp="1"/>
          </p:cNvSpPr>
          <p:nvPr>
            <p:ph type="ftr" sz="quarter" idx="3"/>
          </p:nvPr>
        </p:nvSpPr>
        <p:spPr>
          <a:xfrm>
            <a:off x="4038075" y="6356351"/>
            <a:ext cx="4114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a-DK" dirty="0"/>
              <a:t>VEO</a:t>
            </a:r>
            <a:endParaRPr lang="en-US" dirty="0"/>
          </a:p>
        </p:txBody>
      </p:sp>
      <p:sp>
        <p:nvSpPr>
          <p:cNvPr id="6" name="Slide Number Placeholder 5"/>
          <p:cNvSpPr>
            <a:spLocks noGrp="1"/>
          </p:cNvSpPr>
          <p:nvPr>
            <p:ph type="sldNum" sz="quarter" idx="4"/>
          </p:nvPr>
        </p:nvSpPr>
        <p:spPr>
          <a:xfrm>
            <a:off x="8609479" y="6356351"/>
            <a:ext cx="27428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7EA4A-3F0A-4445-8B1B-F733A964BC14}" type="slidenum">
              <a:rPr lang="en-US" smtClean="0"/>
              <a:t>‹#›</a:t>
            </a:fld>
            <a:endParaRPr lang="en-US"/>
          </a:p>
        </p:txBody>
      </p:sp>
    </p:spTree>
    <p:extLst>
      <p:ext uri="{BB962C8B-B14F-4D97-AF65-F5344CB8AC3E}">
        <p14:creationId xmlns:p14="http://schemas.microsoft.com/office/powerpoint/2010/main" val="2125661883"/>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22093" y="134569"/>
            <a:ext cx="10946228" cy="615553"/>
          </a:xfrm>
          <a:prstGeom prst="rect">
            <a:avLst/>
          </a:prstGeom>
        </p:spPr>
        <p:txBody>
          <a:bodyPr wrap="square" lIns="0" tIns="0" rIns="0" bIns="0">
            <a:spAutoFit/>
          </a:bodyPr>
          <a:lstStyle>
            <a:lvl1pPr>
              <a:defRPr sz="40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4237819" y="1358037"/>
            <a:ext cx="7285042" cy="246221"/>
          </a:xfrm>
          <a:prstGeom prst="rect">
            <a:avLst/>
          </a:prstGeom>
        </p:spPr>
        <p:txBody>
          <a:bodyPr wrap="square" lIns="0" tIns="0" rIns="0" bIns="0">
            <a:spAutoFit/>
          </a:bodyPr>
          <a:lstStyle>
            <a:lvl1pPr>
              <a:defRPr sz="1600" b="1" i="0">
                <a:solidFill>
                  <a:srgbClr val="1760A2"/>
                </a:solidFill>
                <a:latin typeface="Calibri"/>
                <a:cs typeface="Calibri"/>
              </a:defRPr>
            </a:lvl1pPr>
          </a:lstStyle>
          <a:p>
            <a:endParaRPr/>
          </a:p>
        </p:txBody>
      </p:sp>
      <p:sp>
        <p:nvSpPr>
          <p:cNvPr id="4" name="Holder 4"/>
          <p:cNvSpPr>
            <a:spLocks noGrp="1"/>
          </p:cNvSpPr>
          <p:nvPr>
            <p:ph type="ftr" sz="quarter" idx="5"/>
          </p:nvPr>
        </p:nvSpPr>
        <p:spPr>
          <a:xfrm>
            <a:off x="4144741" y="6377940"/>
            <a:ext cx="3900932" cy="246221"/>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521" y="6377940"/>
            <a:ext cx="2803795" cy="246221"/>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04/04/22</a:t>
            </a:fld>
            <a:endParaRPr lang="en-US"/>
          </a:p>
        </p:txBody>
      </p:sp>
      <p:sp>
        <p:nvSpPr>
          <p:cNvPr id="6" name="Holder 6"/>
          <p:cNvSpPr>
            <a:spLocks noGrp="1"/>
          </p:cNvSpPr>
          <p:nvPr>
            <p:ph type="sldNum" sz="quarter" idx="7"/>
          </p:nvPr>
        </p:nvSpPr>
        <p:spPr>
          <a:xfrm>
            <a:off x="8777097" y="6377940"/>
            <a:ext cx="2803795" cy="246221"/>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22480104"/>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Lst>
  <p:txStyles>
    <p:titleStyle>
      <a:lvl1pPr>
        <a:defRPr>
          <a:latin typeface="+mj-lt"/>
          <a:ea typeface="+mj-ea"/>
          <a:cs typeface="+mj-cs"/>
        </a:defRPr>
      </a:lvl1pPr>
    </p:titleStyle>
    <p:bodyStyle>
      <a:lvl1pPr marL="0">
        <a:defRPr>
          <a:latin typeface="+mn-lt"/>
          <a:ea typeface="+mn-ea"/>
          <a:cs typeface="+mn-cs"/>
        </a:defRPr>
      </a:lvl1pPr>
      <a:lvl2pPr marL="457154">
        <a:defRPr>
          <a:latin typeface="+mn-lt"/>
          <a:ea typeface="+mn-ea"/>
          <a:cs typeface="+mn-cs"/>
        </a:defRPr>
      </a:lvl2pPr>
      <a:lvl3pPr marL="914309">
        <a:defRPr>
          <a:latin typeface="+mn-lt"/>
          <a:ea typeface="+mn-ea"/>
          <a:cs typeface="+mn-cs"/>
        </a:defRPr>
      </a:lvl3pPr>
      <a:lvl4pPr marL="1371463">
        <a:defRPr>
          <a:latin typeface="+mn-lt"/>
          <a:ea typeface="+mn-ea"/>
          <a:cs typeface="+mn-cs"/>
        </a:defRPr>
      </a:lvl4pPr>
      <a:lvl5pPr marL="1828617">
        <a:defRPr>
          <a:latin typeface="+mn-lt"/>
          <a:ea typeface="+mn-ea"/>
          <a:cs typeface="+mn-cs"/>
        </a:defRPr>
      </a:lvl5pPr>
      <a:lvl6pPr marL="2285771">
        <a:defRPr>
          <a:latin typeface="+mn-lt"/>
          <a:ea typeface="+mn-ea"/>
          <a:cs typeface="+mn-cs"/>
        </a:defRPr>
      </a:lvl6pPr>
      <a:lvl7pPr marL="2742926">
        <a:defRPr>
          <a:latin typeface="+mn-lt"/>
          <a:ea typeface="+mn-ea"/>
          <a:cs typeface="+mn-cs"/>
        </a:defRPr>
      </a:lvl7pPr>
      <a:lvl8pPr marL="3200080">
        <a:defRPr>
          <a:latin typeface="+mn-lt"/>
          <a:ea typeface="+mn-ea"/>
          <a:cs typeface="+mn-cs"/>
        </a:defRPr>
      </a:lvl8pPr>
      <a:lvl9pPr marL="3657234">
        <a:defRPr>
          <a:latin typeface="+mn-lt"/>
          <a:ea typeface="+mn-ea"/>
          <a:cs typeface="+mn-cs"/>
        </a:defRPr>
      </a:lvl9pPr>
    </p:bodyStyle>
    <p:otherStyle>
      <a:lvl1pPr marL="0">
        <a:defRPr>
          <a:latin typeface="+mn-lt"/>
          <a:ea typeface="+mn-ea"/>
          <a:cs typeface="+mn-cs"/>
        </a:defRPr>
      </a:lvl1pPr>
      <a:lvl2pPr marL="457154">
        <a:defRPr>
          <a:latin typeface="+mn-lt"/>
          <a:ea typeface="+mn-ea"/>
          <a:cs typeface="+mn-cs"/>
        </a:defRPr>
      </a:lvl2pPr>
      <a:lvl3pPr marL="914309">
        <a:defRPr>
          <a:latin typeface="+mn-lt"/>
          <a:ea typeface="+mn-ea"/>
          <a:cs typeface="+mn-cs"/>
        </a:defRPr>
      </a:lvl3pPr>
      <a:lvl4pPr marL="1371463">
        <a:defRPr>
          <a:latin typeface="+mn-lt"/>
          <a:ea typeface="+mn-ea"/>
          <a:cs typeface="+mn-cs"/>
        </a:defRPr>
      </a:lvl4pPr>
      <a:lvl5pPr marL="1828617">
        <a:defRPr>
          <a:latin typeface="+mn-lt"/>
          <a:ea typeface="+mn-ea"/>
          <a:cs typeface="+mn-cs"/>
        </a:defRPr>
      </a:lvl5pPr>
      <a:lvl6pPr marL="2285771">
        <a:defRPr>
          <a:latin typeface="+mn-lt"/>
          <a:ea typeface="+mn-ea"/>
          <a:cs typeface="+mn-cs"/>
        </a:defRPr>
      </a:lvl6pPr>
      <a:lvl7pPr marL="2742926">
        <a:defRPr>
          <a:latin typeface="+mn-lt"/>
          <a:ea typeface="+mn-ea"/>
          <a:cs typeface="+mn-cs"/>
        </a:defRPr>
      </a:lvl7pPr>
      <a:lvl8pPr marL="3200080">
        <a:defRPr>
          <a:latin typeface="+mn-lt"/>
          <a:ea typeface="+mn-ea"/>
          <a:cs typeface="+mn-cs"/>
        </a:defRPr>
      </a:lvl8pPr>
      <a:lvl9pPr marL="365723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jpeg"/><Relationship Id="rId12" Type="http://schemas.openxmlformats.org/officeDocument/2006/relationships/oleObject" Target="../embeddings/oleObject2.bin"/><Relationship Id="rId13" Type="http://schemas.openxmlformats.org/officeDocument/2006/relationships/image" Target="../media/image8.png"/><Relationship Id="rId14" Type="http://schemas.openxmlformats.org/officeDocument/2006/relationships/image" Target="../media/image12.png"/><Relationship Id="rId1" Type="http://schemas.openxmlformats.org/officeDocument/2006/relationships/vmlDrawing" Target="../drawings/vmlDrawing1.vml"/><Relationship Id="rId2" Type="http://schemas.openxmlformats.org/officeDocument/2006/relationships/slideLayout" Target="../slideLayouts/slideLayout19.xml"/><Relationship Id="rId3" Type="http://schemas.openxmlformats.org/officeDocument/2006/relationships/hyperlink" Target="http://www.compare-europe.eu/" TargetMode="External"/><Relationship Id="rId4" Type="http://schemas.openxmlformats.org/officeDocument/2006/relationships/hyperlink" Target="http://www.veo-europe.eu/" TargetMode="External"/><Relationship Id="rId5" Type="http://schemas.openxmlformats.org/officeDocument/2006/relationships/hyperlink" Target="http://www.genomicepidemiology.org/" TargetMode="External"/><Relationship Id="rId6" Type="http://schemas.openxmlformats.org/officeDocument/2006/relationships/hyperlink" Target="http://www.globalsurveillance.eu/" TargetMode="External"/><Relationship Id="rId7" Type="http://schemas.openxmlformats.org/officeDocument/2006/relationships/image" Target="../media/image9.png"/><Relationship Id="rId8" Type="http://schemas.openxmlformats.org/officeDocument/2006/relationships/oleObject" Target="../embeddings/oleObject1.bin"/><Relationship Id="rId9" Type="http://schemas.openxmlformats.org/officeDocument/2006/relationships/image" Target="../media/image7.wmf"/><Relationship Id="rId10"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45.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4.png"/><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33.png"/><Relationship Id="rId3" Type="http://schemas.openxmlformats.org/officeDocument/2006/relationships/hyperlink" Target="https://journals.plos.org/plosone/article?id=10.1371/journal.pone.019588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48.xml"/><Relationship Id="rId2"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hyperlink" Target="https://www.google.nl/url?sa=i&amp;rct=j&amp;q&amp;esrc=s&amp;source=images&amp;cd&amp;cad=rja&amp;uact=8&amp;ved=2ahUKEwjSzOXP2_HcAhWHEVAKHeHmCs8QjRx6BAgBEAU&amp;url=https://opinionfront.com/what-you-should-know-about-biopiracy&amp;psig=AOvVaw139aLj7UJyqeiuWw3490pG&amp;ust=1534513794171350" TargetMode="External"/><Relationship Id="rId3" Type="http://schemas.openxmlformats.org/officeDocument/2006/relationships/image" Target="../media/image40.jp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1" Type="http://schemas.openxmlformats.org/officeDocument/2006/relationships/slideLayout" Target="../slideLayouts/slideLayout90.xml"/><Relationship Id="rId2" Type="http://schemas.openxmlformats.org/officeDocument/2006/relationships/hyperlink" Target="http://www.google.nl/url?sa=i&amp;rct=j&amp;q&amp;esrc=s&amp;source=images&amp;cd&amp;cad=rja&amp;uact=8&amp;ved=2ahUKEwiapIGe2_HcAhWGaFAKHWwvC5AQjRx6BAgBEAU&amp;url=http://www.abs-initiative.info/abs-simply-explained/nagoya-protocol/&amp;psig=AOvVaw0zzAB4pj8ZfoWNQ9C1epDg&amp;ust=153451371738874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43.png"/><Relationship Id="rId3" Type="http://schemas.openxmlformats.org/officeDocument/2006/relationships/image" Target="../media/image44.jpg"/></Relationships>
</file>

<file path=ppt/slides/_rels/slide27.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png"/><Relationship Id="rId1" Type="http://schemas.openxmlformats.org/officeDocument/2006/relationships/slideLayout" Target="../slideLayouts/slideLayout93.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48.png"/><Relationship Id="rId3"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13.png"/><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jpeg"/><Relationship Id="rId5" Type="http://schemas.openxmlformats.org/officeDocument/2006/relationships/image" Target="../media/image53.png"/><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tiff"/><Relationship Id="rId8" Type="http://schemas.openxmlformats.org/officeDocument/2006/relationships/image" Target="../media/image59.tiff"/><Relationship Id="rId9" Type="http://schemas.openxmlformats.org/officeDocument/2006/relationships/image" Target="../media/image60.tiff"/><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2.png"/><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5.png"/><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7.png"/><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7.wmf"/><Relationship Id="rId5" Type="http://schemas.openxmlformats.org/officeDocument/2006/relationships/image" Target="../media/image69.png"/><Relationship Id="rId1" Type="http://schemas.openxmlformats.org/officeDocument/2006/relationships/vmlDrawing" Target="../drawings/vmlDrawing2.vml"/><Relationship Id="rId2"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71.png"/><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74.jpeg"/><Relationship Id="rId5" Type="http://schemas.openxmlformats.org/officeDocument/2006/relationships/image" Target="../media/image75.jpeg"/><Relationship Id="rId1" Type="http://schemas.openxmlformats.org/officeDocument/2006/relationships/slideLayout" Target="../slideLayouts/slideLayout55.xml"/><Relationship Id="rId2" Type="http://schemas.openxmlformats.org/officeDocument/2006/relationships/notesSlide" Target="../notesSlides/notesSlide8.xml"/></Relationships>
</file>

<file path=ppt/slides/_rels/slide45.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59.xml"/><Relationship Id="rId2" Type="http://schemas.openxmlformats.org/officeDocument/2006/relationships/image" Target="../media/image7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gif"/><Relationship Id="rId1" Type="http://schemas.openxmlformats.org/officeDocument/2006/relationships/slideLayout" Target="../slideLayouts/slideLayout25.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www.ncbi.nlm.nih.gov/pmc/articles/PMC6988269/" TargetMode="External"/><Relationship Id="rId4" Type="http://schemas.openxmlformats.org/officeDocument/2006/relationships/image" Target="../media/image19.emf"/><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 name="Rectangle 2"/>
          <p:cNvSpPr>
            <a:spLocks noGrp="1" noChangeArrowheads="1"/>
          </p:cNvSpPr>
          <p:nvPr>
            <p:ph type="ctrTitle"/>
          </p:nvPr>
        </p:nvSpPr>
        <p:spPr>
          <a:xfrm>
            <a:off x="2278856" y="1412862"/>
            <a:ext cx="7632700" cy="2376265"/>
          </a:xfrm>
        </p:spPr>
        <p:txBody>
          <a:bodyPr>
            <a:normAutofit/>
          </a:bodyPr>
          <a:lstStyle/>
          <a:p>
            <a:pPr>
              <a:defRPr/>
            </a:pPr>
            <a:r>
              <a:rPr lang="en-US" sz="3200" b="1" dirty="0" smtClean="0"/>
              <a:t>Global </a:t>
            </a:r>
            <a:r>
              <a:rPr lang="en-US" sz="3200" b="1" dirty="0"/>
              <a:t>Genomic </a:t>
            </a:r>
            <a:r>
              <a:rPr lang="en-US" sz="3200" b="1" dirty="0" smtClean="0"/>
              <a:t>Epidemiology</a:t>
            </a:r>
            <a:r>
              <a:rPr lang="en-US" sz="3600" b="1" dirty="0" smtClean="0"/>
              <a:t/>
            </a:r>
            <a:br>
              <a:rPr lang="en-US" sz="3600" b="1" dirty="0" smtClean="0"/>
            </a:br>
            <a:r>
              <a:rPr lang="en-US" sz="3600" b="1" dirty="0"/>
              <a:t/>
            </a:r>
            <a:br>
              <a:rPr lang="en-US" sz="3600" b="1" dirty="0"/>
            </a:br>
            <a:r>
              <a:rPr lang="en-US" sz="4000" b="1" dirty="0" smtClean="0"/>
              <a:t>Data sharing</a:t>
            </a:r>
            <a:endParaRPr lang="da-DK" sz="4000" i="1" dirty="0"/>
          </a:p>
        </p:txBody>
      </p:sp>
      <p:sp>
        <p:nvSpPr>
          <p:cNvPr id="3075" name="Rectangle 3"/>
          <p:cNvSpPr>
            <a:spLocks noGrp="1" noChangeArrowheads="1"/>
          </p:cNvSpPr>
          <p:nvPr>
            <p:ph type="subTitle" idx="1"/>
          </p:nvPr>
        </p:nvSpPr>
        <p:spPr>
          <a:xfrm>
            <a:off x="2926854" y="4293182"/>
            <a:ext cx="6400502" cy="1998081"/>
          </a:xfrm>
        </p:spPr>
        <p:txBody>
          <a:bodyPr>
            <a:normAutofit fontScale="92500" lnSpcReduction="20000"/>
          </a:bodyPr>
          <a:lstStyle/>
          <a:p>
            <a:pPr eaLnBrk="1" hangingPunct="1">
              <a:lnSpc>
                <a:spcPct val="90000"/>
              </a:lnSpc>
            </a:pPr>
            <a:r>
              <a:rPr lang="da-DK" sz="2800" b="1" dirty="0">
                <a:solidFill>
                  <a:srgbClr val="C00000"/>
                </a:solidFill>
              </a:rPr>
              <a:t>Frank M. </a:t>
            </a:r>
            <a:r>
              <a:rPr lang="da-DK" sz="2800" b="1" dirty="0" smtClean="0">
                <a:solidFill>
                  <a:srgbClr val="C00000"/>
                </a:solidFill>
              </a:rPr>
              <a:t>Aarestrup</a:t>
            </a:r>
          </a:p>
          <a:p>
            <a:pPr eaLnBrk="1" hangingPunct="1">
              <a:lnSpc>
                <a:spcPct val="90000"/>
              </a:lnSpc>
            </a:pPr>
            <a:endParaRPr lang="da-DK" sz="2800" b="1" dirty="0">
              <a:solidFill>
                <a:srgbClr val="C00000"/>
              </a:solidFill>
            </a:endParaRPr>
          </a:p>
          <a:p>
            <a:pPr eaLnBrk="1" hangingPunct="1">
              <a:lnSpc>
                <a:spcPct val="90000"/>
              </a:lnSpc>
            </a:pPr>
            <a:r>
              <a:rPr lang="da-DK" sz="2400" b="1" dirty="0" smtClean="0">
                <a:solidFill>
                  <a:srgbClr val="C00000"/>
                </a:solidFill>
                <a:hlinkClick r:id="rId3"/>
              </a:rPr>
              <a:t>www.compare-europe.eu</a:t>
            </a:r>
            <a:endParaRPr lang="da-DK" sz="2400" b="1" dirty="0" smtClean="0">
              <a:solidFill>
                <a:srgbClr val="C00000"/>
              </a:solidFill>
            </a:endParaRPr>
          </a:p>
          <a:p>
            <a:pPr eaLnBrk="1" hangingPunct="1">
              <a:lnSpc>
                <a:spcPct val="90000"/>
              </a:lnSpc>
            </a:pPr>
            <a:r>
              <a:rPr lang="da-DK" sz="2400" b="1" dirty="0" smtClean="0">
                <a:solidFill>
                  <a:srgbClr val="C00000"/>
                </a:solidFill>
                <a:hlinkClick r:id="rId4"/>
              </a:rPr>
              <a:t>www.veo-europe.eu</a:t>
            </a:r>
            <a:endParaRPr lang="da-DK" sz="2400" b="1" dirty="0" smtClean="0">
              <a:solidFill>
                <a:srgbClr val="C00000"/>
              </a:solidFill>
            </a:endParaRPr>
          </a:p>
          <a:p>
            <a:pPr eaLnBrk="1" hangingPunct="1">
              <a:lnSpc>
                <a:spcPct val="90000"/>
              </a:lnSpc>
            </a:pPr>
            <a:r>
              <a:rPr lang="da-DK" sz="2400" b="1" dirty="0" smtClean="0">
                <a:solidFill>
                  <a:srgbClr val="C00000"/>
                </a:solidFill>
                <a:hlinkClick r:id="rId5"/>
              </a:rPr>
              <a:t>www.genomicepidemiology.org</a:t>
            </a:r>
            <a:endParaRPr lang="da-DK" sz="2400" b="1" dirty="0" smtClean="0">
              <a:solidFill>
                <a:srgbClr val="C00000"/>
              </a:solidFill>
            </a:endParaRPr>
          </a:p>
          <a:p>
            <a:pPr eaLnBrk="1" hangingPunct="1">
              <a:lnSpc>
                <a:spcPct val="90000"/>
              </a:lnSpc>
            </a:pPr>
            <a:r>
              <a:rPr lang="da-DK" sz="2400" b="1" dirty="0" smtClean="0">
                <a:solidFill>
                  <a:srgbClr val="C00000"/>
                </a:solidFill>
                <a:hlinkClick r:id="rId6"/>
              </a:rPr>
              <a:t>www.globalsurveillance.eu</a:t>
            </a:r>
            <a:endParaRPr lang="da-DK" sz="2400" b="1" dirty="0" smtClean="0">
              <a:solidFill>
                <a:srgbClr val="C00000"/>
              </a:solidFill>
            </a:endParaRPr>
          </a:p>
          <a:p>
            <a:pPr eaLnBrk="1" hangingPunct="1">
              <a:lnSpc>
                <a:spcPct val="90000"/>
              </a:lnSpc>
            </a:pPr>
            <a:endParaRPr lang="da-DK" sz="2400" b="1" dirty="0" smtClean="0">
              <a:solidFill>
                <a:srgbClr val="C00000"/>
              </a:solidFill>
            </a:endParaRPr>
          </a:p>
          <a:p>
            <a:pPr eaLnBrk="1" hangingPunct="1">
              <a:lnSpc>
                <a:spcPct val="90000"/>
              </a:lnSpc>
            </a:pPr>
            <a:endParaRPr lang="da-DK" sz="2400" b="1" dirty="0">
              <a:solidFill>
                <a:srgbClr val="C00000"/>
              </a:solidFill>
            </a:endParaRPr>
          </a:p>
          <a:p>
            <a:pPr eaLnBrk="1" hangingPunct="1">
              <a:lnSpc>
                <a:spcPct val="90000"/>
              </a:lnSpc>
            </a:pPr>
            <a:endParaRPr lang="da-DK" sz="2400" dirty="0"/>
          </a:p>
        </p:txBody>
      </p:sp>
      <p:sp>
        <p:nvSpPr>
          <p:cNvPr id="3076" name="Text Box 4"/>
          <p:cNvSpPr txBox="1">
            <a:spLocks noChangeArrowheads="1"/>
          </p:cNvSpPr>
          <p:nvPr/>
        </p:nvSpPr>
        <p:spPr bwMode="auto">
          <a:xfrm>
            <a:off x="1523261" y="5729374"/>
            <a:ext cx="1847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auto">
              <a:spcBef>
                <a:spcPts val="0"/>
              </a:spcBef>
              <a:spcAft>
                <a:spcPts val="0"/>
              </a:spcAft>
            </a:pPr>
            <a:endParaRPr lang="da-DK" sz="2000" dirty="0">
              <a:solidFill>
                <a:srgbClr val="006600"/>
              </a:solidFill>
              <a:latin typeface="Times New Roman" pitchFamily="18" charset="0"/>
              <a:ea typeface="+mn-ea"/>
            </a:endParaRPr>
          </a:p>
          <a:p>
            <a:pPr fontAlgn="auto">
              <a:spcBef>
                <a:spcPts val="0"/>
              </a:spcBef>
              <a:spcAft>
                <a:spcPts val="0"/>
              </a:spcAft>
            </a:pPr>
            <a:endParaRPr lang="da-DK" sz="2800" dirty="0">
              <a:solidFill>
                <a:prstClr val="black"/>
              </a:solidFill>
              <a:latin typeface="Times New Roman" pitchFamily="18" charset="0"/>
              <a:ea typeface="+mn-ea"/>
            </a:endParaRPr>
          </a:p>
        </p:txBody>
      </p:sp>
      <p:pic>
        <p:nvPicPr>
          <p:cNvPr id="3077" name="Picture 5" descr="National Food Instiute_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9532" y="115893"/>
            <a:ext cx="2124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8" name="Object 6"/>
          <p:cNvGraphicFramePr>
            <a:graphicFrameLocks noChangeAspect="1"/>
          </p:cNvGraphicFramePr>
          <p:nvPr/>
        </p:nvGraphicFramePr>
        <p:xfrm>
          <a:off x="10056063" y="115888"/>
          <a:ext cx="471487" cy="660400"/>
        </p:xfrm>
        <a:graphic>
          <a:graphicData uri="http://schemas.openxmlformats.org/presentationml/2006/ole">
            <mc:AlternateContent xmlns:mc="http://schemas.openxmlformats.org/markup-compatibility/2006">
              <mc:Choice xmlns:v="urn:schemas-microsoft-com:vml" Requires="v">
                <p:oleObj spid="_x0000_s1094" name="Billede" r:id="rId8" imgW="1282594" imgH="622279" progId="Word.Picture.8">
                  <p:embed/>
                </p:oleObj>
              </mc:Choice>
              <mc:Fallback>
                <p:oleObj name="Billede" r:id="rId8" imgW="1282594" imgH="622279" progId="Word.Picture.8">
                  <p:embed/>
                  <p:pic>
                    <p:nvPicPr>
                      <p:cNvPr id="3078" name="Object 6"/>
                      <p:cNvPicPr>
                        <a:picLocks noChangeAspect="1" noChangeArrowheads="1"/>
                      </p:cNvPicPr>
                      <p:nvPr/>
                    </p:nvPicPr>
                    <p:blipFill>
                      <a:blip r:embed="rId9">
                        <a:extLst>
                          <a:ext uri="{28A0092B-C50C-407E-A947-70E740481C1C}">
                            <a14:useLocalDpi xmlns:a14="http://schemas.microsoft.com/office/drawing/2010/main" val="0"/>
                          </a:ext>
                        </a:extLst>
                      </a:blip>
                      <a:srcRect l="81461"/>
                      <a:stretch>
                        <a:fillRect/>
                      </a:stretch>
                    </p:blipFill>
                    <p:spPr bwMode="auto">
                      <a:xfrm>
                        <a:off x="10056063" y="115888"/>
                        <a:ext cx="471487"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9" name="Picture 7" descr="DTU_logo_UK"/>
          <p:cNvPicPr>
            <a:picLocks noChangeAspect="1" noChangeArrowheads="1"/>
          </p:cNvPicPr>
          <p:nvPr/>
        </p:nvPicPr>
        <p:blipFill>
          <a:blip r:embed="rId10" cstate="print">
            <a:extLst>
              <a:ext uri="{28A0092B-C50C-407E-A947-70E740481C1C}">
                <a14:useLocalDpi xmlns:a14="http://schemas.microsoft.com/office/drawing/2010/main" val="0"/>
              </a:ext>
            </a:extLst>
          </a:blip>
          <a:srcRect r="18651" b="64792"/>
          <a:stretch>
            <a:fillRect/>
          </a:stretch>
        </p:blipFill>
        <p:spPr bwMode="auto">
          <a:xfrm>
            <a:off x="7390610" y="476250"/>
            <a:ext cx="2595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u_logo kopi"/>
          <p:cNvPicPr>
            <a:picLocks noChangeAspect="1" noChangeArrowheads="1"/>
          </p:cNvPicPr>
          <p:nvPr/>
        </p:nvPicPr>
        <p:blipFill>
          <a:blip r:embed="rId11" cstate="print">
            <a:extLst>
              <a:ext uri="{28A0092B-C50C-407E-A947-70E740481C1C}">
                <a14:useLocalDpi xmlns:a14="http://schemas.microsoft.com/office/drawing/2010/main" val="0"/>
              </a:ext>
            </a:extLst>
          </a:blip>
          <a:srcRect r="46497" b="24205"/>
          <a:stretch>
            <a:fillRect/>
          </a:stretch>
        </p:blipFill>
        <p:spPr bwMode="auto">
          <a:xfrm>
            <a:off x="0" y="87"/>
            <a:ext cx="1446213"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9"/>
          <p:cNvSpPr>
            <a:spLocks noChangeArrowheads="1"/>
          </p:cNvSpPr>
          <p:nvPr/>
        </p:nvSpPr>
        <p:spPr bwMode="auto">
          <a:xfrm>
            <a:off x="1523261" y="26775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auto">
              <a:spcBef>
                <a:spcPts val="0"/>
              </a:spcBef>
              <a:spcAft>
                <a:spcPts val="0"/>
              </a:spcAft>
            </a:pPr>
            <a:endParaRPr lang="da-DK" sz="1800" dirty="0">
              <a:solidFill>
                <a:prstClr val="black"/>
              </a:solidFill>
              <a:latin typeface="Calibri"/>
              <a:ea typeface="+mn-ea"/>
            </a:endParaRPr>
          </a:p>
        </p:txBody>
      </p:sp>
      <p:graphicFrame>
        <p:nvGraphicFramePr>
          <p:cNvPr id="3082" name="Object 10"/>
          <p:cNvGraphicFramePr>
            <a:graphicFrameLocks noChangeAspect="1"/>
          </p:cNvGraphicFramePr>
          <p:nvPr>
            <p:extLst>
              <p:ext uri="{D42A27DB-BD31-4B8C-83A1-F6EECF244321}">
                <p14:modId xmlns:p14="http://schemas.microsoft.com/office/powerpoint/2010/main" val="2753351820"/>
              </p:ext>
            </p:extLst>
          </p:nvPr>
        </p:nvGraphicFramePr>
        <p:xfrm>
          <a:off x="1486694" y="-4848"/>
          <a:ext cx="1504950" cy="1279525"/>
        </p:xfrm>
        <a:graphic>
          <a:graphicData uri="http://schemas.openxmlformats.org/presentationml/2006/ole">
            <mc:AlternateContent xmlns:mc="http://schemas.openxmlformats.org/markup-compatibility/2006">
              <mc:Choice xmlns:v="urn:schemas-microsoft-com:vml" Requires="v">
                <p:oleObj spid="_x0000_s1095" r:id="rId12" imgW="5714286" imgH="4809524" progId="">
                  <p:embed/>
                </p:oleObj>
              </mc:Choice>
              <mc:Fallback>
                <p:oleObj r:id="rId12" imgW="5714286" imgH="4809524" progId="">
                  <p:embed/>
                  <p:pic>
                    <p:nvPicPr>
                      <p:cNvPr id="3082"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86694" y="-4848"/>
                        <a:ext cx="1504950" cy="1279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14"/>
          <a:stretch>
            <a:fillRect/>
          </a:stretch>
        </p:blipFill>
        <p:spPr>
          <a:xfrm>
            <a:off x="2958681" y="0"/>
            <a:ext cx="1268760" cy="1268760"/>
          </a:xfrm>
          <a:prstGeom prst="rect">
            <a:avLst/>
          </a:prstGeom>
        </p:spPr>
      </p:pic>
    </p:spTree>
    <p:extLst>
      <p:ext uri="{BB962C8B-B14F-4D97-AF65-F5344CB8AC3E}">
        <p14:creationId xmlns:p14="http://schemas.microsoft.com/office/powerpoint/2010/main" val="7902857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970CA1-5EA9-4FD3-897A-7174D48B92C1}"/>
              </a:ext>
            </a:extLst>
          </p:cNvPr>
          <p:cNvSpPr>
            <a:spLocks noGrp="1"/>
          </p:cNvSpPr>
          <p:nvPr>
            <p:ph type="title"/>
          </p:nvPr>
        </p:nvSpPr>
        <p:spPr>
          <a:xfrm>
            <a:off x="838091" y="206608"/>
            <a:ext cx="10482859" cy="620841"/>
          </a:xfrm>
        </p:spPr>
        <p:txBody>
          <a:bodyPr>
            <a:noAutofit/>
          </a:bodyPr>
          <a:lstStyle/>
          <a:p>
            <a:r>
              <a:rPr lang="en-US" sz="2800" dirty="0"/>
              <a:t>Why are raw data important?</a:t>
            </a:r>
            <a:br>
              <a:rPr lang="en-US" sz="2800" dirty="0"/>
            </a:br>
            <a:r>
              <a:rPr lang="en-US" sz="2400" dirty="0"/>
              <a:t>- SARS-CoV-2 are often mixed infections</a:t>
            </a:r>
          </a:p>
        </p:txBody>
      </p:sp>
      <p:pic>
        <p:nvPicPr>
          <p:cNvPr id="5" name="Picture 4"/>
          <p:cNvPicPr>
            <a:picLocks noChangeAspect="1"/>
          </p:cNvPicPr>
          <p:nvPr/>
        </p:nvPicPr>
        <p:blipFill>
          <a:blip r:embed="rId2"/>
          <a:stretch>
            <a:fillRect/>
          </a:stretch>
        </p:blipFill>
        <p:spPr>
          <a:xfrm>
            <a:off x="1054646" y="2534960"/>
            <a:ext cx="2078729" cy="1079859"/>
          </a:xfrm>
          <a:prstGeom prst="rect">
            <a:avLst/>
          </a:prstGeom>
        </p:spPr>
      </p:pic>
      <p:pic>
        <p:nvPicPr>
          <p:cNvPr id="6" name="Picture 5"/>
          <p:cNvPicPr>
            <a:picLocks noChangeAspect="1"/>
          </p:cNvPicPr>
          <p:nvPr/>
        </p:nvPicPr>
        <p:blipFill>
          <a:blip r:embed="rId3"/>
          <a:stretch>
            <a:fillRect/>
          </a:stretch>
        </p:blipFill>
        <p:spPr>
          <a:xfrm>
            <a:off x="1342678" y="1350256"/>
            <a:ext cx="1512777" cy="1079859"/>
          </a:xfrm>
          <a:prstGeom prst="rect">
            <a:avLst/>
          </a:prstGeom>
          <a:solidFill>
            <a:srgbClr val="FF0000"/>
          </a:solidFill>
        </p:spPr>
      </p:pic>
      <p:pic>
        <p:nvPicPr>
          <p:cNvPr id="7" name="Picture 6"/>
          <p:cNvPicPr>
            <a:picLocks noChangeAspect="1"/>
          </p:cNvPicPr>
          <p:nvPr/>
        </p:nvPicPr>
        <p:blipFill>
          <a:blip r:embed="rId4"/>
          <a:stretch>
            <a:fillRect/>
          </a:stretch>
        </p:blipFill>
        <p:spPr>
          <a:xfrm>
            <a:off x="1161199" y="5020797"/>
            <a:ext cx="2078645" cy="1078945"/>
          </a:xfrm>
          <a:prstGeom prst="rect">
            <a:avLst/>
          </a:prstGeom>
        </p:spPr>
      </p:pic>
      <p:pic>
        <p:nvPicPr>
          <p:cNvPr id="8" name="Picture 7"/>
          <p:cNvPicPr>
            <a:picLocks noChangeAspect="1"/>
          </p:cNvPicPr>
          <p:nvPr/>
        </p:nvPicPr>
        <p:blipFill>
          <a:blip r:embed="rId4"/>
          <a:stretch>
            <a:fillRect/>
          </a:stretch>
        </p:blipFill>
        <p:spPr>
          <a:xfrm>
            <a:off x="1054646" y="3778336"/>
            <a:ext cx="2078645" cy="1078945"/>
          </a:xfrm>
          <a:prstGeom prst="rect">
            <a:avLst/>
          </a:prstGeom>
        </p:spPr>
      </p:pic>
      <p:sp>
        <p:nvSpPr>
          <p:cNvPr id="9" name="TextBox 8"/>
          <p:cNvSpPr txBox="1"/>
          <p:nvPr/>
        </p:nvSpPr>
        <p:spPr>
          <a:xfrm>
            <a:off x="992983" y="6157666"/>
            <a:ext cx="2246861" cy="461605"/>
          </a:xfrm>
          <a:prstGeom prst="rect">
            <a:avLst/>
          </a:prstGeom>
          <a:noFill/>
        </p:spPr>
        <p:txBody>
          <a:bodyPr wrap="none" rtlCol="0">
            <a:spAutoFit/>
          </a:bodyPr>
          <a:lstStyle/>
          <a:p>
            <a:pPr defTabSz="914309" fontAlgn="auto">
              <a:spcBef>
                <a:spcPts val="0"/>
              </a:spcBef>
              <a:spcAft>
                <a:spcPts val="0"/>
              </a:spcAft>
              <a:defRPr/>
            </a:pPr>
            <a:r>
              <a:rPr lang="da-DK" sz="2400" dirty="0">
                <a:solidFill>
                  <a:prstClr val="black"/>
                </a:solidFill>
                <a:latin typeface="Calibri" panose="020F0502020204030204"/>
                <a:ea typeface="+mn-ea"/>
              </a:rPr>
              <a:t>1 </a:t>
            </a:r>
            <a:r>
              <a:rPr lang="da-DK" sz="2400" dirty="0" err="1">
                <a:solidFill>
                  <a:prstClr val="black"/>
                </a:solidFill>
                <a:latin typeface="Calibri" panose="020F0502020204030204"/>
                <a:ea typeface="+mn-ea"/>
              </a:rPr>
              <a:t>cow</a:t>
            </a:r>
            <a:r>
              <a:rPr lang="da-DK" sz="2400" dirty="0">
                <a:solidFill>
                  <a:prstClr val="black"/>
                </a:solidFill>
                <a:latin typeface="Calibri" panose="020F0502020204030204"/>
                <a:ea typeface="+mn-ea"/>
              </a:rPr>
              <a:t> and 3 pigs</a:t>
            </a:r>
            <a:endParaRPr lang="en-US" sz="2400" dirty="0">
              <a:solidFill>
                <a:prstClr val="black"/>
              </a:solidFill>
              <a:latin typeface="Calibri" panose="020F0502020204030204"/>
              <a:ea typeface="+mn-ea"/>
            </a:endParaRPr>
          </a:p>
        </p:txBody>
      </p:sp>
      <p:pic>
        <p:nvPicPr>
          <p:cNvPr id="10" name="Picture 9"/>
          <p:cNvPicPr>
            <a:picLocks noChangeAspect="1"/>
          </p:cNvPicPr>
          <p:nvPr/>
        </p:nvPicPr>
        <p:blipFill>
          <a:blip r:embed="rId4"/>
          <a:stretch>
            <a:fillRect/>
          </a:stretch>
        </p:blipFill>
        <p:spPr>
          <a:xfrm>
            <a:off x="8596644" y="2831346"/>
            <a:ext cx="2078645" cy="1078945"/>
          </a:xfrm>
          <a:prstGeom prst="rect">
            <a:avLst/>
          </a:prstGeom>
        </p:spPr>
      </p:pic>
      <p:sp>
        <p:nvSpPr>
          <p:cNvPr id="11" name="TextBox 10"/>
          <p:cNvSpPr txBox="1"/>
          <p:nvPr/>
        </p:nvSpPr>
        <p:spPr>
          <a:xfrm>
            <a:off x="8162037" y="4395676"/>
            <a:ext cx="2947859" cy="461605"/>
          </a:xfrm>
          <a:prstGeom prst="rect">
            <a:avLst/>
          </a:prstGeom>
          <a:noFill/>
        </p:spPr>
        <p:txBody>
          <a:bodyPr wrap="none" rtlCol="0">
            <a:spAutoFit/>
          </a:bodyPr>
          <a:lstStyle/>
          <a:p>
            <a:pPr defTabSz="914309" fontAlgn="auto">
              <a:spcBef>
                <a:spcPts val="0"/>
              </a:spcBef>
              <a:spcAft>
                <a:spcPts val="0"/>
              </a:spcAft>
              <a:defRPr/>
            </a:pPr>
            <a:r>
              <a:rPr lang="da-DK" sz="2400" dirty="0" err="1">
                <a:solidFill>
                  <a:prstClr val="black"/>
                </a:solidFill>
                <a:latin typeface="Calibri" panose="020F0502020204030204"/>
                <a:ea typeface="+mn-ea"/>
              </a:rPr>
              <a:t>Concensus</a:t>
            </a:r>
            <a:r>
              <a:rPr lang="da-DK" sz="2400" dirty="0">
                <a:solidFill>
                  <a:prstClr val="black"/>
                </a:solidFill>
                <a:latin typeface="Calibri" panose="020F0502020204030204"/>
                <a:ea typeface="+mn-ea"/>
              </a:rPr>
              <a:t> is </a:t>
            </a:r>
            <a:r>
              <a:rPr lang="da-DK" sz="2400" dirty="0" err="1">
                <a:solidFill>
                  <a:prstClr val="black"/>
                </a:solidFill>
                <a:latin typeface="Calibri" panose="020F0502020204030204"/>
                <a:ea typeface="+mn-ea"/>
              </a:rPr>
              <a:t>only</a:t>
            </a:r>
            <a:r>
              <a:rPr lang="da-DK" sz="2400" dirty="0">
                <a:solidFill>
                  <a:prstClr val="black"/>
                </a:solidFill>
                <a:latin typeface="Calibri" panose="020F0502020204030204"/>
                <a:ea typeface="+mn-ea"/>
              </a:rPr>
              <a:t> pigs</a:t>
            </a:r>
            <a:endParaRPr lang="en-US" sz="2400" dirty="0">
              <a:solidFill>
                <a:prstClr val="black"/>
              </a:solidFill>
              <a:latin typeface="Calibri" panose="020F0502020204030204"/>
              <a:ea typeface="+mn-ea"/>
            </a:endParaRPr>
          </a:p>
        </p:txBody>
      </p:sp>
      <p:sp>
        <p:nvSpPr>
          <p:cNvPr id="12" name="Down Arrow 11"/>
          <p:cNvSpPr/>
          <p:nvPr/>
        </p:nvSpPr>
        <p:spPr>
          <a:xfrm rot="16200000">
            <a:off x="5070863" y="2162249"/>
            <a:ext cx="1391450" cy="2563375"/>
          </a:xfrm>
          <a:prstGeom prst="down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US" sz="1800">
              <a:solidFill>
                <a:prstClr val="white"/>
              </a:solidFill>
              <a:latin typeface="Calibri" panose="020F0502020204030204"/>
            </a:endParaRPr>
          </a:p>
        </p:txBody>
      </p:sp>
    </p:spTree>
    <p:extLst>
      <p:ext uri="{BB962C8B-B14F-4D97-AF65-F5344CB8AC3E}">
        <p14:creationId xmlns:p14="http://schemas.microsoft.com/office/powerpoint/2010/main" val="3009870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15F627-94D7-4DC6-A643-8DD57D42857D}"/>
              </a:ext>
            </a:extLst>
          </p:cNvPr>
          <p:cNvSpPr>
            <a:spLocks noGrp="1"/>
          </p:cNvSpPr>
          <p:nvPr>
            <p:ph type="title"/>
          </p:nvPr>
        </p:nvSpPr>
        <p:spPr>
          <a:xfrm>
            <a:off x="838091" y="564327"/>
            <a:ext cx="10514231" cy="1325390"/>
          </a:xfrm>
        </p:spPr>
        <p:txBody>
          <a:bodyPr/>
          <a:lstStyle/>
          <a:p>
            <a:r>
              <a:rPr lang="en-US" dirty="0"/>
              <a:t>Number of variants at non-consensus level (at 70% cutoff &gt;30x coverage)</a:t>
            </a:r>
          </a:p>
        </p:txBody>
      </p:sp>
      <p:pic>
        <p:nvPicPr>
          <p:cNvPr id="5" name="Content Placeholder 4">
            <a:extLst>
              <a:ext uri="{FF2B5EF4-FFF2-40B4-BE49-F238E27FC236}">
                <a16:creationId xmlns:a16="http://schemas.microsoft.com/office/drawing/2014/main" xmlns="" id="{0E82B267-67AB-4F2E-AD7D-5B54F6899F8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5509" y="2768686"/>
            <a:ext cx="11632411" cy="3134568"/>
          </a:xfrm>
          <a:prstGeom prst="rect">
            <a:avLst/>
          </a:prstGeom>
        </p:spPr>
      </p:pic>
      <p:sp>
        <p:nvSpPr>
          <p:cNvPr id="6" name="TextBox 5">
            <a:extLst>
              <a:ext uri="{FF2B5EF4-FFF2-40B4-BE49-F238E27FC236}">
                <a16:creationId xmlns:a16="http://schemas.microsoft.com/office/drawing/2014/main" xmlns="" id="{95EDB407-B65B-41F4-9B73-BA26F164F2E8}"/>
              </a:ext>
            </a:extLst>
          </p:cNvPr>
          <p:cNvSpPr txBox="1"/>
          <p:nvPr/>
        </p:nvSpPr>
        <p:spPr>
          <a:xfrm>
            <a:off x="8330116" y="3033143"/>
            <a:ext cx="1388352" cy="369284"/>
          </a:xfrm>
          <a:prstGeom prst="rect">
            <a:avLst/>
          </a:prstGeom>
          <a:noFill/>
        </p:spPr>
        <p:txBody>
          <a:bodyPr wrap="square" rtlCol="0">
            <a:spAutoFit/>
          </a:bodyPr>
          <a:lstStyle/>
          <a:p>
            <a:pPr defTabSz="914309" fontAlgn="auto">
              <a:spcBef>
                <a:spcPts val="0"/>
              </a:spcBef>
              <a:spcAft>
                <a:spcPts val="0"/>
              </a:spcAft>
              <a:defRPr/>
            </a:pPr>
            <a:r>
              <a:rPr lang="en-US" sz="1800" dirty="0">
                <a:solidFill>
                  <a:prstClr val="black"/>
                </a:solidFill>
                <a:latin typeface="Calibri" panose="020F0502020204030204"/>
                <a:ea typeface="+mn-ea"/>
              </a:rPr>
              <a:t>&gt;0.7: 35,251</a:t>
            </a:r>
          </a:p>
        </p:txBody>
      </p:sp>
      <p:sp>
        <p:nvSpPr>
          <p:cNvPr id="7" name="TextBox 6">
            <a:extLst>
              <a:ext uri="{FF2B5EF4-FFF2-40B4-BE49-F238E27FC236}">
                <a16:creationId xmlns:a16="http://schemas.microsoft.com/office/drawing/2014/main" xmlns="" id="{C52E0390-5BBC-4966-94AE-62D5F4088AE1}"/>
              </a:ext>
            </a:extLst>
          </p:cNvPr>
          <p:cNvSpPr txBox="1"/>
          <p:nvPr/>
        </p:nvSpPr>
        <p:spPr>
          <a:xfrm>
            <a:off x="5092036" y="3065153"/>
            <a:ext cx="2243376" cy="369284"/>
          </a:xfrm>
          <a:prstGeom prst="rect">
            <a:avLst/>
          </a:prstGeom>
          <a:noFill/>
        </p:spPr>
        <p:txBody>
          <a:bodyPr wrap="square" rtlCol="0">
            <a:spAutoFit/>
          </a:bodyPr>
          <a:lstStyle/>
          <a:p>
            <a:pPr defTabSz="914309" fontAlgn="auto">
              <a:spcBef>
                <a:spcPts val="0"/>
              </a:spcBef>
              <a:spcAft>
                <a:spcPts val="0"/>
              </a:spcAft>
              <a:defRPr/>
            </a:pPr>
            <a:r>
              <a:rPr lang="en-US" sz="1800" dirty="0">
                <a:solidFill>
                  <a:prstClr val="black"/>
                </a:solidFill>
                <a:latin typeface="Calibri" panose="020F0502020204030204"/>
                <a:ea typeface="+mn-ea"/>
              </a:rPr>
              <a:t>&gt;0.3&amp;&lt;=0.7: 367</a:t>
            </a:r>
          </a:p>
        </p:txBody>
      </p:sp>
      <p:sp>
        <p:nvSpPr>
          <p:cNvPr id="8" name="TextBox 7">
            <a:extLst>
              <a:ext uri="{FF2B5EF4-FFF2-40B4-BE49-F238E27FC236}">
                <a16:creationId xmlns:a16="http://schemas.microsoft.com/office/drawing/2014/main" xmlns="" id="{4268C6A1-64CC-4146-B614-0997FBBE9856}"/>
              </a:ext>
            </a:extLst>
          </p:cNvPr>
          <p:cNvSpPr txBox="1"/>
          <p:nvPr/>
        </p:nvSpPr>
        <p:spPr>
          <a:xfrm>
            <a:off x="2920620" y="3057864"/>
            <a:ext cx="1176714" cy="369284"/>
          </a:xfrm>
          <a:prstGeom prst="rect">
            <a:avLst/>
          </a:prstGeom>
          <a:noFill/>
        </p:spPr>
        <p:txBody>
          <a:bodyPr wrap="square" rtlCol="0">
            <a:spAutoFit/>
          </a:bodyPr>
          <a:lstStyle/>
          <a:p>
            <a:pPr defTabSz="914309" fontAlgn="auto">
              <a:spcBef>
                <a:spcPts val="0"/>
              </a:spcBef>
              <a:spcAft>
                <a:spcPts val="0"/>
              </a:spcAft>
              <a:defRPr/>
            </a:pPr>
            <a:r>
              <a:rPr lang="en-US" sz="1800" dirty="0">
                <a:solidFill>
                  <a:prstClr val="black"/>
                </a:solidFill>
                <a:latin typeface="Calibri" panose="020F0502020204030204"/>
                <a:ea typeface="+mn-ea"/>
              </a:rPr>
              <a:t>&lt;=0.3: 551</a:t>
            </a:r>
          </a:p>
        </p:txBody>
      </p:sp>
      <p:sp>
        <p:nvSpPr>
          <p:cNvPr id="9" name="TextBox 8">
            <a:extLst>
              <a:ext uri="{FF2B5EF4-FFF2-40B4-BE49-F238E27FC236}">
                <a16:creationId xmlns:a16="http://schemas.microsoft.com/office/drawing/2014/main" xmlns="" id="{74DF32CC-53E3-4DCC-B1E1-A815FF245D38}"/>
              </a:ext>
            </a:extLst>
          </p:cNvPr>
          <p:cNvSpPr txBox="1"/>
          <p:nvPr/>
        </p:nvSpPr>
        <p:spPr>
          <a:xfrm>
            <a:off x="609520" y="5903254"/>
            <a:ext cx="4541474" cy="646247"/>
          </a:xfrm>
          <a:prstGeom prst="rect">
            <a:avLst/>
          </a:prstGeom>
          <a:noFill/>
        </p:spPr>
        <p:txBody>
          <a:bodyPr wrap="square" rtlCol="0">
            <a:spAutoFit/>
          </a:bodyPr>
          <a:lstStyle/>
          <a:p>
            <a:pPr defTabSz="914309" fontAlgn="auto">
              <a:spcBef>
                <a:spcPts val="0"/>
              </a:spcBef>
              <a:spcAft>
                <a:spcPts val="0"/>
              </a:spcAft>
              <a:defRPr/>
            </a:pPr>
            <a:r>
              <a:rPr lang="en-US" sz="1800" dirty="0">
                <a:solidFill>
                  <a:prstClr val="black"/>
                </a:solidFill>
                <a:latin typeface="Calibri" panose="020F0502020204030204"/>
                <a:ea typeface="+mn-ea"/>
              </a:rPr>
              <a:t>1,754 Nanopore amplicon sequenced samples</a:t>
            </a:r>
          </a:p>
          <a:p>
            <a:pPr defTabSz="914309" fontAlgn="auto">
              <a:spcBef>
                <a:spcPts val="0"/>
              </a:spcBef>
              <a:spcAft>
                <a:spcPts val="0"/>
              </a:spcAft>
              <a:defRPr/>
            </a:pPr>
            <a:r>
              <a:rPr lang="en-US" sz="1800" dirty="0">
                <a:solidFill>
                  <a:prstClr val="black"/>
                </a:solidFill>
                <a:latin typeface="Calibri" panose="020F0502020204030204"/>
                <a:ea typeface="+mn-ea"/>
              </a:rPr>
              <a:t>Total variants: 35,994 (from Wuhan reference)</a:t>
            </a:r>
          </a:p>
        </p:txBody>
      </p:sp>
      <p:sp>
        <p:nvSpPr>
          <p:cNvPr id="10" name="TextBox 9">
            <a:extLst>
              <a:ext uri="{FF2B5EF4-FFF2-40B4-BE49-F238E27FC236}">
                <a16:creationId xmlns:a16="http://schemas.microsoft.com/office/drawing/2014/main" xmlns="" id="{E524970F-7F3A-41A9-8CA3-D1848D81725C}"/>
              </a:ext>
            </a:extLst>
          </p:cNvPr>
          <p:cNvSpPr txBox="1"/>
          <p:nvPr/>
        </p:nvSpPr>
        <p:spPr>
          <a:xfrm>
            <a:off x="9329052" y="2399402"/>
            <a:ext cx="1887216" cy="369284"/>
          </a:xfrm>
          <a:prstGeom prst="rect">
            <a:avLst/>
          </a:prstGeom>
          <a:noFill/>
        </p:spPr>
        <p:txBody>
          <a:bodyPr wrap="square" rtlCol="0">
            <a:spAutoFit/>
          </a:bodyPr>
          <a:lstStyle/>
          <a:p>
            <a:pPr algn="ctr" defTabSz="914309" fontAlgn="auto">
              <a:spcBef>
                <a:spcPts val="0"/>
              </a:spcBef>
              <a:spcAft>
                <a:spcPts val="0"/>
              </a:spcAft>
              <a:defRPr/>
            </a:pPr>
            <a:r>
              <a:rPr lang="en-US" sz="1800" dirty="0">
                <a:solidFill>
                  <a:prstClr val="black"/>
                </a:solidFill>
                <a:latin typeface="Calibri" panose="020F0502020204030204"/>
                <a:ea typeface="+mn-ea"/>
              </a:rPr>
              <a:t>Consensus variant</a:t>
            </a:r>
          </a:p>
        </p:txBody>
      </p:sp>
      <p:sp>
        <p:nvSpPr>
          <p:cNvPr id="11" name="TextBox 10">
            <a:extLst>
              <a:ext uri="{FF2B5EF4-FFF2-40B4-BE49-F238E27FC236}">
                <a16:creationId xmlns:a16="http://schemas.microsoft.com/office/drawing/2014/main" xmlns="" id="{9FDCBEA1-4C1D-44F0-8503-6D07219D104E}"/>
              </a:ext>
            </a:extLst>
          </p:cNvPr>
          <p:cNvSpPr txBox="1"/>
          <p:nvPr/>
        </p:nvSpPr>
        <p:spPr>
          <a:xfrm>
            <a:off x="5358702" y="2430573"/>
            <a:ext cx="1976710" cy="369284"/>
          </a:xfrm>
          <a:prstGeom prst="rect">
            <a:avLst/>
          </a:prstGeom>
          <a:noFill/>
        </p:spPr>
        <p:txBody>
          <a:bodyPr wrap="square" rtlCol="0">
            <a:spAutoFit/>
          </a:bodyPr>
          <a:lstStyle/>
          <a:p>
            <a:pPr algn="ctr" defTabSz="914309" fontAlgn="auto">
              <a:spcBef>
                <a:spcPts val="0"/>
              </a:spcBef>
              <a:spcAft>
                <a:spcPts val="0"/>
              </a:spcAft>
              <a:defRPr/>
            </a:pPr>
            <a:r>
              <a:rPr lang="en-US" sz="1800" dirty="0">
                <a:solidFill>
                  <a:prstClr val="black"/>
                </a:solidFill>
                <a:latin typeface="Calibri" panose="020F0502020204030204"/>
                <a:ea typeface="+mn-ea"/>
              </a:rPr>
              <a:t>Ambiguous variant</a:t>
            </a:r>
          </a:p>
        </p:txBody>
      </p:sp>
      <p:sp>
        <p:nvSpPr>
          <p:cNvPr id="12" name="TextBox 11">
            <a:extLst>
              <a:ext uri="{FF2B5EF4-FFF2-40B4-BE49-F238E27FC236}">
                <a16:creationId xmlns:a16="http://schemas.microsoft.com/office/drawing/2014/main" xmlns="" id="{C8C66D42-A4AD-47A8-9EF0-23CF1E5EBA6B}"/>
              </a:ext>
            </a:extLst>
          </p:cNvPr>
          <p:cNvSpPr txBox="1"/>
          <p:nvPr/>
        </p:nvSpPr>
        <p:spPr>
          <a:xfrm>
            <a:off x="1396818" y="2430573"/>
            <a:ext cx="1976710" cy="369284"/>
          </a:xfrm>
          <a:prstGeom prst="rect">
            <a:avLst/>
          </a:prstGeom>
          <a:noFill/>
        </p:spPr>
        <p:txBody>
          <a:bodyPr wrap="square" rtlCol="0">
            <a:spAutoFit/>
          </a:bodyPr>
          <a:lstStyle/>
          <a:p>
            <a:pPr algn="ctr" defTabSz="914309" fontAlgn="auto">
              <a:spcBef>
                <a:spcPts val="0"/>
              </a:spcBef>
              <a:spcAft>
                <a:spcPts val="0"/>
              </a:spcAft>
              <a:defRPr/>
            </a:pPr>
            <a:r>
              <a:rPr lang="en-US" sz="1800" dirty="0">
                <a:solidFill>
                  <a:prstClr val="black"/>
                </a:solidFill>
                <a:latin typeface="Calibri" panose="020F0502020204030204"/>
                <a:ea typeface="+mn-ea"/>
              </a:rPr>
              <a:t>Minor variant</a:t>
            </a:r>
          </a:p>
        </p:txBody>
      </p:sp>
    </p:spTree>
    <p:extLst>
      <p:ext uri="{BB962C8B-B14F-4D97-AF65-F5344CB8AC3E}">
        <p14:creationId xmlns:p14="http://schemas.microsoft.com/office/powerpoint/2010/main" val="14885345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2580" y="1988840"/>
            <a:ext cx="8638626" cy="4892972"/>
          </a:xfrm>
          <a:prstGeom prst="rect">
            <a:avLst/>
          </a:prstGeom>
        </p:spPr>
      </p:pic>
      <p:pic>
        <p:nvPicPr>
          <p:cNvPr id="3" name="Picture 2"/>
          <p:cNvPicPr>
            <a:picLocks noChangeAspect="1"/>
          </p:cNvPicPr>
          <p:nvPr/>
        </p:nvPicPr>
        <p:blipFill>
          <a:blip r:embed="rId3"/>
          <a:stretch>
            <a:fillRect/>
          </a:stretch>
        </p:blipFill>
        <p:spPr>
          <a:xfrm>
            <a:off x="-25573" y="1"/>
            <a:ext cx="3475206" cy="3284983"/>
          </a:xfrm>
          <a:prstGeom prst="rect">
            <a:avLst/>
          </a:prstGeom>
        </p:spPr>
      </p:pic>
    </p:spTree>
    <p:extLst>
      <p:ext uri="{BB962C8B-B14F-4D97-AF65-F5344CB8AC3E}">
        <p14:creationId xmlns:p14="http://schemas.microsoft.com/office/powerpoint/2010/main" val="37235627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xmlns="" id="{1F877BF2-5AFF-4A77-9EEC-250002FB1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56" y="963863"/>
            <a:ext cx="3914556" cy="2153640"/>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xmlns="" id="{3A8DBA85-C7A1-4844-8BB0-0AF2FBCB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56" y="3117502"/>
            <a:ext cx="3914556" cy="2153640"/>
          </a:xfrm>
          <a:prstGeom prst="rect">
            <a:avLst/>
          </a:prstGeom>
        </p:spPr>
      </p:pic>
      <p:pic>
        <p:nvPicPr>
          <p:cNvPr id="13" name="Picture 12">
            <a:extLst>
              <a:ext uri="{FF2B5EF4-FFF2-40B4-BE49-F238E27FC236}">
                <a16:creationId xmlns:a16="http://schemas.microsoft.com/office/drawing/2014/main" xmlns="" id="{810C109E-4451-47A9-89A3-119D3B7F52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43909"/>
            <a:ext cx="11946604" cy="896892"/>
          </a:xfrm>
          <a:prstGeom prst="rect">
            <a:avLst/>
          </a:prstGeom>
        </p:spPr>
      </p:pic>
      <p:sp>
        <p:nvSpPr>
          <p:cNvPr id="16" name="TextBox 15">
            <a:extLst>
              <a:ext uri="{FF2B5EF4-FFF2-40B4-BE49-F238E27FC236}">
                <a16:creationId xmlns:a16="http://schemas.microsoft.com/office/drawing/2014/main" xmlns="" id="{F8DDD5D5-A7D9-48D3-84BD-A8AC622C40C2}"/>
              </a:ext>
            </a:extLst>
          </p:cNvPr>
          <p:cNvSpPr txBox="1"/>
          <p:nvPr/>
        </p:nvSpPr>
        <p:spPr>
          <a:xfrm>
            <a:off x="303086" y="248470"/>
            <a:ext cx="11584241" cy="584699"/>
          </a:xfrm>
          <a:prstGeom prst="rect">
            <a:avLst/>
          </a:prstGeom>
          <a:noFill/>
        </p:spPr>
        <p:txBody>
          <a:bodyPr wrap="square" rtlCol="0">
            <a:spAutoFit/>
          </a:bodyPr>
          <a:lstStyle/>
          <a:p>
            <a:r>
              <a:rPr lang="en-US" b="1" dirty="0"/>
              <a:t>Figure 1 </a:t>
            </a:r>
            <a:r>
              <a:rPr lang="en-US" dirty="0"/>
              <a:t>The global distribution of </a:t>
            </a:r>
            <a:r>
              <a:rPr lang="en-US" i="1" dirty="0"/>
              <a:t>Salmonella enterica</a:t>
            </a:r>
            <a:r>
              <a:rPr lang="en-US" dirty="0"/>
              <a:t> in different isolation sources divided by continent, serovar and year  </a:t>
            </a:r>
          </a:p>
        </p:txBody>
      </p:sp>
      <p:pic>
        <p:nvPicPr>
          <p:cNvPr id="3" name="Picture 2" descr="Map&#10;&#10;Description automatically generated">
            <a:extLst>
              <a:ext uri="{FF2B5EF4-FFF2-40B4-BE49-F238E27FC236}">
                <a16:creationId xmlns:a16="http://schemas.microsoft.com/office/drawing/2014/main" xmlns="" id="{958B3A48-ABFC-4ECE-9827-43CCB13EA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78" y="831415"/>
            <a:ext cx="8220066" cy="4349476"/>
          </a:xfrm>
          <a:prstGeom prst="rect">
            <a:avLst/>
          </a:prstGeom>
        </p:spPr>
      </p:pic>
      <p:pic>
        <p:nvPicPr>
          <p:cNvPr id="9" name="Picture 8" descr="Chart&#10;&#10;Description automatically generated with low confidence">
            <a:extLst>
              <a:ext uri="{FF2B5EF4-FFF2-40B4-BE49-F238E27FC236}">
                <a16:creationId xmlns:a16="http://schemas.microsoft.com/office/drawing/2014/main" xmlns="" id="{19DAAC09-A8E7-4253-8599-5D85AF2834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2838" y="831415"/>
            <a:ext cx="983019" cy="1864347"/>
          </a:xfrm>
          <a:prstGeom prst="rect">
            <a:avLst/>
          </a:prstGeom>
        </p:spPr>
      </p:pic>
      <p:pic>
        <p:nvPicPr>
          <p:cNvPr id="10" name="Picture 9" descr="Chart, treemap chart&#10;&#10;Description automatically generated">
            <a:extLst>
              <a:ext uri="{FF2B5EF4-FFF2-40B4-BE49-F238E27FC236}">
                <a16:creationId xmlns:a16="http://schemas.microsoft.com/office/drawing/2014/main" xmlns="" id="{25F14800-467F-4221-B900-49B42A37AE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33421" y="4695162"/>
            <a:ext cx="2893133" cy="1398783"/>
          </a:xfrm>
          <a:prstGeom prst="rect">
            <a:avLst/>
          </a:prstGeom>
        </p:spPr>
      </p:pic>
      <p:sp>
        <p:nvSpPr>
          <p:cNvPr id="2" name="TextBox 1"/>
          <p:cNvSpPr txBox="1"/>
          <p:nvPr/>
        </p:nvSpPr>
        <p:spPr>
          <a:xfrm>
            <a:off x="74478" y="5505355"/>
            <a:ext cx="2034531" cy="338554"/>
          </a:xfrm>
          <a:prstGeom prst="rect">
            <a:avLst/>
          </a:prstGeom>
          <a:noFill/>
        </p:spPr>
        <p:txBody>
          <a:bodyPr wrap="none" rtlCol="0">
            <a:spAutoFit/>
          </a:bodyPr>
          <a:lstStyle/>
          <a:p>
            <a:r>
              <a:rPr lang="en-GB" dirty="0" err="1" smtClean="0"/>
              <a:t>Nuanmuang</a:t>
            </a:r>
            <a:r>
              <a:rPr lang="en-GB" dirty="0" smtClean="0"/>
              <a:t> et al.</a:t>
            </a:r>
            <a:endParaRPr lang="en-GB" dirty="0"/>
          </a:p>
        </p:txBody>
      </p:sp>
      <p:sp>
        <p:nvSpPr>
          <p:cNvPr id="4" name="TextBox 3"/>
          <p:cNvSpPr txBox="1"/>
          <p:nvPr/>
        </p:nvSpPr>
        <p:spPr>
          <a:xfrm>
            <a:off x="694606" y="2897850"/>
            <a:ext cx="6768752" cy="954107"/>
          </a:xfrm>
          <a:prstGeom prst="rect">
            <a:avLst/>
          </a:prstGeom>
          <a:solidFill>
            <a:schemeClr val="bg1"/>
          </a:solidFill>
        </p:spPr>
        <p:txBody>
          <a:bodyPr wrap="square" rtlCol="0">
            <a:spAutoFit/>
          </a:bodyPr>
          <a:lstStyle/>
          <a:p>
            <a:r>
              <a:rPr lang="en-GB" sz="2800" dirty="0" smtClean="0"/>
              <a:t>BUT only epi-data for 47,425 (25%) out of 191,306 isolates</a:t>
            </a:r>
            <a:endParaRPr lang="en-GB" sz="2800" dirty="0"/>
          </a:p>
        </p:txBody>
      </p:sp>
    </p:spTree>
    <p:extLst>
      <p:ext uri="{BB962C8B-B14F-4D97-AF65-F5344CB8AC3E}">
        <p14:creationId xmlns:p14="http://schemas.microsoft.com/office/powerpoint/2010/main" val="2058748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Title 3"/>
          <p:cNvSpPr>
            <a:spLocks noGrp="1"/>
          </p:cNvSpPr>
          <p:nvPr>
            <p:ph type="title"/>
          </p:nvPr>
        </p:nvSpPr>
        <p:spPr>
          <a:xfrm>
            <a:off x="1935401" y="260648"/>
            <a:ext cx="8229600" cy="792088"/>
          </a:xfrm>
        </p:spPr>
        <p:txBody>
          <a:bodyPr>
            <a:normAutofit/>
          </a:bodyPr>
          <a:lstStyle/>
          <a:p>
            <a:pPr eaLnBrk="1" hangingPunct="1"/>
            <a:r>
              <a:rPr lang="da-DK" altLang="en-US" dirty="0" err="1" smtClean="0"/>
              <a:t>Benefits</a:t>
            </a:r>
            <a:r>
              <a:rPr lang="da-DK" altLang="en-US" dirty="0" smtClean="0"/>
              <a:t> of data </a:t>
            </a:r>
            <a:r>
              <a:rPr lang="da-DK" altLang="en-US" dirty="0" err="1" smtClean="0"/>
              <a:t>sharing</a:t>
            </a:r>
            <a:endParaRPr lang="da-DK" altLang="en-US" dirty="0" smtClean="0"/>
          </a:p>
        </p:txBody>
      </p:sp>
      <p:sp>
        <p:nvSpPr>
          <p:cNvPr id="45059" name="Content Placeholder 4"/>
          <p:cNvSpPr>
            <a:spLocks noGrp="1"/>
          </p:cNvSpPr>
          <p:nvPr>
            <p:ph idx="1"/>
          </p:nvPr>
        </p:nvSpPr>
        <p:spPr>
          <a:xfrm>
            <a:off x="622599" y="1268761"/>
            <a:ext cx="9704884" cy="4670079"/>
          </a:xfrm>
        </p:spPr>
        <p:txBody>
          <a:bodyPr>
            <a:normAutofit/>
          </a:bodyPr>
          <a:lstStyle/>
          <a:p>
            <a:pPr eaLnBrk="1" hangingPunct="1"/>
            <a:r>
              <a:rPr lang="da-DK" altLang="en-US" sz="2400" dirty="0" err="1" smtClean="0"/>
              <a:t>Several</a:t>
            </a:r>
            <a:r>
              <a:rPr lang="da-DK" altLang="en-US" sz="2400" dirty="0" smtClean="0"/>
              <a:t> </a:t>
            </a:r>
            <a:r>
              <a:rPr lang="da-DK" altLang="en-US" sz="2400" dirty="0" err="1" smtClean="0"/>
              <a:t>benefits</a:t>
            </a:r>
            <a:endParaRPr lang="da-DK" altLang="en-US" sz="2400" dirty="0" smtClean="0"/>
          </a:p>
          <a:p>
            <a:pPr lvl="1"/>
            <a:r>
              <a:rPr lang="da-DK" altLang="en-US" sz="1800" dirty="0" smtClean="0"/>
              <a:t>Rapid </a:t>
            </a:r>
            <a:r>
              <a:rPr lang="da-DK" altLang="en-US" sz="1800" dirty="0" err="1" smtClean="0"/>
              <a:t>outbreak</a:t>
            </a:r>
            <a:r>
              <a:rPr lang="da-DK" altLang="en-US" sz="1800" dirty="0" smtClean="0"/>
              <a:t> </a:t>
            </a:r>
            <a:r>
              <a:rPr lang="da-DK" altLang="en-US" sz="1800" dirty="0" err="1" smtClean="0"/>
              <a:t>detection</a:t>
            </a:r>
            <a:endParaRPr lang="da-DK" altLang="en-US" sz="1800" dirty="0" smtClean="0"/>
          </a:p>
          <a:p>
            <a:pPr lvl="1"/>
            <a:r>
              <a:rPr lang="da-DK" altLang="en-US" sz="1800" dirty="0" smtClean="0"/>
              <a:t>Development of vaccines and </a:t>
            </a:r>
            <a:r>
              <a:rPr lang="da-DK" altLang="en-US" sz="1800" dirty="0" err="1" smtClean="0"/>
              <a:t>diagnostic</a:t>
            </a:r>
            <a:r>
              <a:rPr lang="da-DK" altLang="en-US" sz="1800" dirty="0" smtClean="0"/>
              <a:t> tests</a:t>
            </a:r>
          </a:p>
          <a:p>
            <a:pPr lvl="1"/>
            <a:r>
              <a:rPr lang="da-DK" altLang="en-US" sz="1800" dirty="0" err="1" smtClean="0"/>
              <a:t>Surveillance</a:t>
            </a:r>
            <a:endParaRPr lang="da-DK" altLang="en-US" sz="1800" dirty="0" smtClean="0"/>
          </a:p>
          <a:p>
            <a:pPr lvl="1"/>
            <a:r>
              <a:rPr lang="da-DK" altLang="en-US" sz="1800" dirty="0" err="1" smtClean="0"/>
              <a:t>Novel</a:t>
            </a:r>
            <a:r>
              <a:rPr lang="da-DK" altLang="en-US" sz="1800" dirty="0" smtClean="0"/>
              <a:t> research</a:t>
            </a:r>
          </a:p>
          <a:p>
            <a:pPr eaLnBrk="1" hangingPunct="1"/>
            <a:endParaRPr lang="da-DK" altLang="en-US" sz="2400" dirty="0" smtClean="0"/>
          </a:p>
          <a:p>
            <a:pPr eaLnBrk="1" hangingPunct="1"/>
            <a:r>
              <a:rPr lang="da-DK" altLang="en-US" sz="2400" dirty="0" err="1" smtClean="0"/>
              <a:t>Raw</a:t>
            </a:r>
            <a:r>
              <a:rPr lang="da-DK" altLang="en-US" sz="2400" dirty="0" smtClean="0"/>
              <a:t> </a:t>
            </a:r>
            <a:r>
              <a:rPr lang="da-DK" altLang="en-US" sz="2400" dirty="0" err="1" smtClean="0"/>
              <a:t>sequence</a:t>
            </a:r>
            <a:r>
              <a:rPr lang="da-DK" altLang="en-US" sz="2400" dirty="0" smtClean="0"/>
              <a:t> data </a:t>
            </a:r>
            <a:r>
              <a:rPr lang="da-DK" altLang="en-US" sz="2400" dirty="0" err="1" smtClean="0"/>
              <a:t>can</a:t>
            </a:r>
            <a:r>
              <a:rPr lang="da-DK" altLang="en-US" sz="2400" dirty="0" smtClean="0"/>
              <a:t> </a:t>
            </a:r>
            <a:r>
              <a:rPr lang="da-DK" altLang="en-US" sz="2400" dirty="0" err="1" smtClean="0"/>
              <a:t>be</a:t>
            </a:r>
            <a:r>
              <a:rPr lang="da-DK" altLang="en-US" sz="2400" dirty="0" smtClean="0"/>
              <a:t> </a:t>
            </a:r>
            <a:r>
              <a:rPr lang="da-DK" altLang="en-US" sz="2400" dirty="0" err="1" smtClean="0"/>
              <a:t>valuable</a:t>
            </a:r>
            <a:endParaRPr lang="da-DK" altLang="en-US" sz="2400" dirty="0" smtClean="0"/>
          </a:p>
          <a:p>
            <a:pPr eaLnBrk="1" hangingPunct="1"/>
            <a:endParaRPr lang="da-DK" altLang="en-US" sz="2400" dirty="0"/>
          </a:p>
          <a:p>
            <a:pPr eaLnBrk="1" hangingPunct="1"/>
            <a:r>
              <a:rPr lang="da-DK" altLang="en-US" sz="2400" dirty="0" smtClean="0"/>
              <a:t>Sufficient </a:t>
            </a:r>
            <a:r>
              <a:rPr lang="da-DK" altLang="en-US" sz="2400" dirty="0" err="1" smtClean="0"/>
              <a:t>epidemiological</a:t>
            </a:r>
            <a:r>
              <a:rPr lang="da-DK" altLang="en-US" sz="2400" dirty="0" smtClean="0"/>
              <a:t> information is </a:t>
            </a:r>
            <a:r>
              <a:rPr lang="da-DK" altLang="en-US" sz="2400" dirty="0" err="1" smtClean="0"/>
              <a:t>essential</a:t>
            </a:r>
            <a:endParaRPr lang="da-DK" altLang="en-US" sz="2400" dirty="0" smtClean="0"/>
          </a:p>
          <a:p>
            <a:pPr eaLnBrk="1" hangingPunct="1"/>
            <a:endParaRPr lang="da-DK" altLang="en-US" sz="2000" dirty="0"/>
          </a:p>
          <a:p>
            <a:pPr eaLnBrk="1" hangingPunct="1"/>
            <a:endParaRPr lang="da-DK" altLang="en-US" sz="2000" dirty="0"/>
          </a:p>
        </p:txBody>
      </p:sp>
      <p:sp>
        <p:nvSpPr>
          <p:cNvPr id="6" name="TextBox 5"/>
          <p:cNvSpPr txBox="1"/>
          <p:nvPr/>
        </p:nvSpPr>
        <p:spPr>
          <a:xfrm>
            <a:off x="694606" y="5738785"/>
            <a:ext cx="10251524" cy="400110"/>
          </a:xfrm>
          <a:prstGeom prst="rect">
            <a:avLst/>
          </a:prstGeom>
          <a:noFill/>
        </p:spPr>
        <p:txBody>
          <a:bodyPr wrap="none">
            <a:spAutoFit/>
          </a:bodyPr>
          <a:lstStyle/>
          <a:p>
            <a:pPr fontAlgn="base">
              <a:spcBef>
                <a:spcPct val="0"/>
              </a:spcBef>
              <a:spcAft>
                <a:spcPct val="0"/>
              </a:spcAft>
              <a:defRPr/>
            </a:pPr>
            <a:r>
              <a:rPr lang="da-DK" sz="2000" b="1" dirty="0" err="1">
                <a:solidFill>
                  <a:srgbClr val="FF0000"/>
                </a:solidFill>
                <a:ea typeface="MS PGothic" pitchFamily="34" charset="-128"/>
                <a:cs typeface="Arial" pitchFamily="34" charset="0"/>
              </a:rPr>
              <a:t>There</a:t>
            </a:r>
            <a:r>
              <a:rPr lang="da-DK" sz="2000" b="1" dirty="0">
                <a:solidFill>
                  <a:srgbClr val="FF0000"/>
                </a:solidFill>
                <a:ea typeface="MS PGothic" pitchFamily="34" charset="-128"/>
                <a:cs typeface="Arial" pitchFamily="34" charset="0"/>
              </a:rPr>
              <a:t> </a:t>
            </a:r>
            <a:r>
              <a:rPr lang="da-DK" sz="2000" b="1" dirty="0" err="1">
                <a:solidFill>
                  <a:srgbClr val="FF0000"/>
                </a:solidFill>
                <a:ea typeface="MS PGothic" pitchFamily="34" charset="-128"/>
                <a:cs typeface="Arial" pitchFamily="34" charset="0"/>
              </a:rPr>
              <a:t>can</a:t>
            </a:r>
            <a:r>
              <a:rPr lang="da-DK" sz="2000" b="1" dirty="0">
                <a:solidFill>
                  <a:srgbClr val="FF0000"/>
                </a:solidFill>
                <a:ea typeface="MS PGothic" pitchFamily="34" charset="-128"/>
                <a:cs typeface="Arial" pitchFamily="34" charset="0"/>
              </a:rPr>
              <a:t> </a:t>
            </a:r>
            <a:r>
              <a:rPr lang="da-DK" sz="2000" b="1" dirty="0" err="1">
                <a:solidFill>
                  <a:srgbClr val="FF0000"/>
                </a:solidFill>
                <a:ea typeface="MS PGothic" pitchFamily="34" charset="-128"/>
                <a:cs typeface="Arial" pitchFamily="34" charset="0"/>
              </a:rPr>
              <a:t>be</a:t>
            </a:r>
            <a:r>
              <a:rPr lang="da-DK" sz="2000" b="1" dirty="0">
                <a:solidFill>
                  <a:srgbClr val="FF0000"/>
                </a:solidFill>
                <a:ea typeface="MS PGothic" pitchFamily="34" charset="-128"/>
                <a:cs typeface="Arial" pitchFamily="34" charset="0"/>
              </a:rPr>
              <a:t> </a:t>
            </a:r>
            <a:r>
              <a:rPr lang="da-DK" sz="2000" b="1" dirty="0" err="1">
                <a:solidFill>
                  <a:srgbClr val="FF0000"/>
                </a:solidFill>
                <a:ea typeface="MS PGothic" pitchFamily="34" charset="-128"/>
                <a:cs typeface="Arial" pitchFamily="34" charset="0"/>
              </a:rPr>
              <a:t>no</a:t>
            </a:r>
            <a:r>
              <a:rPr lang="da-DK" sz="2000" b="1" dirty="0">
                <a:solidFill>
                  <a:srgbClr val="FF0000"/>
                </a:solidFill>
                <a:ea typeface="MS PGothic" pitchFamily="34" charset="-128"/>
                <a:cs typeface="Arial" pitchFamily="34" charset="0"/>
              </a:rPr>
              <a:t> real-time </a:t>
            </a:r>
            <a:r>
              <a:rPr lang="da-DK" sz="2000" b="1" dirty="0" err="1">
                <a:solidFill>
                  <a:srgbClr val="FF0000"/>
                </a:solidFill>
                <a:ea typeface="MS PGothic" pitchFamily="34" charset="-128"/>
                <a:cs typeface="Arial" pitchFamily="34" charset="0"/>
              </a:rPr>
              <a:t>surveillance</a:t>
            </a:r>
            <a:r>
              <a:rPr lang="da-DK" sz="2000" b="1" dirty="0">
                <a:solidFill>
                  <a:srgbClr val="FF0000"/>
                </a:solidFill>
                <a:ea typeface="MS PGothic" pitchFamily="34" charset="-128"/>
                <a:cs typeface="Arial" pitchFamily="34" charset="0"/>
              </a:rPr>
              <a:t> </a:t>
            </a:r>
            <a:r>
              <a:rPr lang="da-DK" sz="2000" b="1" dirty="0" err="1">
                <a:solidFill>
                  <a:srgbClr val="FF0000"/>
                </a:solidFill>
                <a:ea typeface="MS PGothic" pitchFamily="34" charset="-128"/>
                <a:cs typeface="Arial" pitchFamily="34" charset="0"/>
              </a:rPr>
              <a:t>without</a:t>
            </a:r>
            <a:r>
              <a:rPr lang="da-DK" sz="2000" b="1" dirty="0">
                <a:solidFill>
                  <a:srgbClr val="FF0000"/>
                </a:solidFill>
                <a:ea typeface="MS PGothic" pitchFamily="34" charset="-128"/>
                <a:cs typeface="Arial" pitchFamily="34" charset="0"/>
              </a:rPr>
              <a:t> real-time data </a:t>
            </a:r>
            <a:r>
              <a:rPr lang="da-DK" sz="2000" b="1" dirty="0" err="1">
                <a:solidFill>
                  <a:srgbClr val="FF0000"/>
                </a:solidFill>
                <a:ea typeface="MS PGothic" pitchFamily="34" charset="-128"/>
                <a:cs typeface="Arial" pitchFamily="34" charset="0"/>
              </a:rPr>
              <a:t>sharing</a:t>
            </a:r>
            <a:endParaRPr lang="da-DK" sz="2000" b="1" dirty="0">
              <a:solidFill>
                <a:srgbClr val="FF0000"/>
              </a:solidFill>
              <a:ea typeface="MS PGothic" pitchFamily="34" charset="-128"/>
              <a:cs typeface="Arial" pitchFamily="34" charset="0"/>
            </a:endParaRPr>
          </a:p>
        </p:txBody>
      </p:sp>
    </p:spTree>
    <p:extLst>
      <p:ext uri="{BB962C8B-B14F-4D97-AF65-F5344CB8AC3E}">
        <p14:creationId xmlns:p14="http://schemas.microsoft.com/office/powerpoint/2010/main" val="467045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Arguments against sharing</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40576203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Arguments against sharing</a:t>
            </a:r>
            <a:endParaRPr lang="en-GB" dirty="0"/>
          </a:p>
        </p:txBody>
      </p:sp>
      <p:sp>
        <p:nvSpPr>
          <p:cNvPr id="3" name="Content Placeholder 2"/>
          <p:cNvSpPr>
            <a:spLocks noGrp="1"/>
          </p:cNvSpPr>
          <p:nvPr>
            <p:ph idx="1"/>
          </p:nvPr>
        </p:nvSpPr>
        <p:spPr/>
        <p:txBody>
          <a:bodyPr/>
          <a:lstStyle/>
          <a:p>
            <a:r>
              <a:rPr lang="en-GB" dirty="0" smtClean="0"/>
              <a:t>Benefit the rich</a:t>
            </a:r>
          </a:p>
          <a:p>
            <a:r>
              <a:rPr lang="en-GB" dirty="0" smtClean="0"/>
              <a:t>Benefit those who can do rapid research</a:t>
            </a:r>
          </a:p>
          <a:p>
            <a:endParaRPr lang="en-GB" dirty="0" smtClean="0"/>
          </a:p>
          <a:p>
            <a:r>
              <a:rPr lang="en-GB" dirty="0" smtClean="0"/>
              <a:t>Other concerns:</a:t>
            </a:r>
            <a:endParaRPr lang="en-GB" dirty="0"/>
          </a:p>
          <a:p>
            <a:pPr lvl="1"/>
            <a:r>
              <a:rPr lang="en-GB" dirty="0" smtClean="0"/>
              <a:t>Ethical</a:t>
            </a:r>
          </a:p>
          <a:p>
            <a:pPr lvl="1"/>
            <a:r>
              <a:rPr lang="en-GB" dirty="0" smtClean="0"/>
              <a:t>Administrative</a:t>
            </a:r>
          </a:p>
          <a:p>
            <a:pPr lvl="1"/>
            <a:r>
              <a:rPr lang="en-GB" dirty="0" smtClean="0"/>
              <a:t>Political</a:t>
            </a:r>
          </a:p>
          <a:p>
            <a:pPr lvl="1"/>
            <a:endParaRPr lang="en-GB" dirty="0" smtClean="0"/>
          </a:p>
          <a:p>
            <a:endParaRPr lang="en-GB" dirty="0"/>
          </a:p>
        </p:txBody>
      </p:sp>
    </p:spTree>
    <p:extLst>
      <p:ext uri="{BB962C8B-B14F-4D97-AF65-F5344CB8AC3E}">
        <p14:creationId xmlns:p14="http://schemas.microsoft.com/office/powerpoint/2010/main" val="33948567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Ethical</a:t>
            </a:r>
            <a:endParaRPr lang="en-GB" dirty="0"/>
          </a:p>
        </p:txBody>
      </p:sp>
      <p:sp>
        <p:nvSpPr>
          <p:cNvPr id="3" name="Content Placeholder 2"/>
          <p:cNvSpPr>
            <a:spLocks noGrp="1"/>
          </p:cNvSpPr>
          <p:nvPr>
            <p:ph idx="1"/>
          </p:nvPr>
        </p:nvSpPr>
        <p:spPr/>
        <p:txBody>
          <a:bodyPr/>
          <a:lstStyle/>
          <a:p>
            <a:r>
              <a:rPr lang="en-GB" dirty="0" smtClean="0"/>
              <a:t>Person (or company) identifiable</a:t>
            </a:r>
          </a:p>
          <a:p>
            <a:endParaRPr lang="en-GB" dirty="0" smtClean="0"/>
          </a:p>
          <a:p>
            <a:r>
              <a:rPr lang="en-GB" dirty="0" smtClean="0"/>
              <a:t>Can a microbiome be person identifiable?</a:t>
            </a:r>
            <a:endParaRPr lang="en-GB" dirty="0"/>
          </a:p>
        </p:txBody>
      </p:sp>
    </p:spTree>
    <p:extLst>
      <p:ext uri="{BB962C8B-B14F-4D97-AF65-F5344CB8AC3E}">
        <p14:creationId xmlns:p14="http://schemas.microsoft.com/office/powerpoint/2010/main" val="39684185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0"/>
            <a:ext cx="10971372" cy="476672"/>
          </a:xfrm>
        </p:spPr>
        <p:txBody>
          <a:bodyPr/>
          <a:lstStyle/>
          <a:p>
            <a:r>
              <a:rPr lang="en-GB" sz="3600" dirty="0" smtClean="0"/>
              <a:t>Political</a:t>
            </a:r>
            <a:endParaRPr lang="en-GB" sz="3600" dirty="0"/>
          </a:p>
        </p:txBody>
      </p:sp>
      <p:pic>
        <p:nvPicPr>
          <p:cNvPr id="4" name="Picture 3"/>
          <p:cNvPicPr>
            <a:picLocks noChangeAspect="1"/>
          </p:cNvPicPr>
          <p:nvPr/>
        </p:nvPicPr>
        <p:blipFill>
          <a:blip r:embed="rId2"/>
          <a:stretch>
            <a:fillRect/>
          </a:stretch>
        </p:blipFill>
        <p:spPr>
          <a:xfrm>
            <a:off x="190550" y="692696"/>
            <a:ext cx="6251592" cy="6266656"/>
          </a:xfrm>
          <a:prstGeom prst="rect">
            <a:avLst/>
          </a:prstGeom>
        </p:spPr>
      </p:pic>
      <p:sp>
        <p:nvSpPr>
          <p:cNvPr id="5" name="TextBox 4"/>
          <p:cNvSpPr txBox="1"/>
          <p:nvPr/>
        </p:nvSpPr>
        <p:spPr>
          <a:xfrm>
            <a:off x="8039422" y="1412776"/>
            <a:ext cx="2726837" cy="1446550"/>
          </a:xfrm>
          <a:prstGeom prst="rect">
            <a:avLst/>
          </a:prstGeom>
          <a:noFill/>
        </p:spPr>
        <p:txBody>
          <a:bodyPr wrap="none" rtlCol="0">
            <a:spAutoFit/>
          </a:bodyPr>
          <a:lstStyle/>
          <a:p>
            <a:r>
              <a:rPr lang="en-GB" dirty="0" smtClean="0"/>
              <a:t>Concerns regarding:</a:t>
            </a:r>
          </a:p>
          <a:p>
            <a:pPr marL="285750" indent="-285750">
              <a:buFont typeface="Arial" panose="020B0604020202020204" pitchFamily="34" charset="0"/>
              <a:buChar char="•"/>
            </a:pPr>
            <a:r>
              <a:rPr lang="en-GB" dirty="0" smtClean="0"/>
              <a:t>Tourism</a:t>
            </a:r>
          </a:p>
          <a:p>
            <a:pPr marL="285750" indent="-285750">
              <a:buFont typeface="Arial" panose="020B0604020202020204" pitchFamily="34" charset="0"/>
              <a:buChar char="•"/>
            </a:pPr>
            <a:r>
              <a:rPr lang="en-GB" dirty="0" smtClean="0"/>
              <a:t>National development</a:t>
            </a:r>
          </a:p>
          <a:p>
            <a:pPr marL="285750" indent="-285750">
              <a:buFont typeface="Arial" panose="020B0604020202020204" pitchFamily="34" charset="0"/>
              <a:buChar char="•"/>
            </a:pPr>
            <a:r>
              <a:rPr lang="en-GB" dirty="0" smtClean="0"/>
              <a:t>Status</a:t>
            </a:r>
            <a:endParaRPr lang="en-GB" dirty="0"/>
          </a:p>
        </p:txBody>
      </p:sp>
    </p:spTree>
    <p:extLst>
      <p:ext uri="{BB962C8B-B14F-4D97-AF65-F5344CB8AC3E}">
        <p14:creationId xmlns:p14="http://schemas.microsoft.com/office/powerpoint/2010/main" val="21849857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Administrative / practical</a:t>
            </a:r>
            <a:endParaRPr lang="en-GB" dirty="0"/>
          </a:p>
        </p:txBody>
      </p:sp>
      <p:sp>
        <p:nvSpPr>
          <p:cNvPr id="3" name="Content Placeholder 2"/>
          <p:cNvSpPr>
            <a:spLocks noGrp="1"/>
          </p:cNvSpPr>
          <p:nvPr>
            <p:ph idx="1"/>
          </p:nvPr>
        </p:nvSpPr>
        <p:spPr/>
        <p:txBody>
          <a:bodyPr/>
          <a:lstStyle/>
          <a:p>
            <a:r>
              <a:rPr lang="en-GB" dirty="0" smtClean="0"/>
              <a:t>It takes time to share</a:t>
            </a:r>
          </a:p>
          <a:p>
            <a:endParaRPr lang="en-GB" dirty="0"/>
          </a:p>
          <a:p>
            <a:r>
              <a:rPr lang="en-GB" dirty="0" smtClean="0"/>
              <a:t>IT-connections and knowledge / expertise</a:t>
            </a:r>
          </a:p>
          <a:p>
            <a:endParaRPr lang="en-GB" dirty="0"/>
          </a:p>
          <a:p>
            <a:r>
              <a:rPr lang="en-GB" dirty="0" smtClean="0"/>
              <a:t>Concerns about doing something wrong</a:t>
            </a:r>
            <a:endParaRPr lang="en-GB" dirty="0"/>
          </a:p>
        </p:txBody>
      </p:sp>
    </p:spTree>
    <p:extLst>
      <p:ext uri="{BB962C8B-B14F-4D97-AF65-F5344CB8AC3E}">
        <p14:creationId xmlns:p14="http://schemas.microsoft.com/office/powerpoint/2010/main" val="29570686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5316" y="45065"/>
            <a:ext cx="11735776" cy="935982"/>
          </a:xfrm>
        </p:spPr>
        <p:txBody>
          <a:bodyPr>
            <a:normAutofit/>
          </a:bodyPr>
          <a:lstStyle/>
          <a:p>
            <a:r>
              <a:rPr lang="da-DK" sz="3600" dirty="0" err="1"/>
              <a:t>Infectious</a:t>
            </a:r>
            <a:r>
              <a:rPr lang="da-DK" sz="3600" dirty="0"/>
              <a:t> </a:t>
            </a:r>
            <a:r>
              <a:rPr lang="da-DK" sz="3600" dirty="0" err="1"/>
              <a:t>diseases</a:t>
            </a:r>
            <a:r>
              <a:rPr lang="da-DK" sz="3600" dirty="0"/>
              <a:t> is </a:t>
            </a:r>
            <a:r>
              <a:rPr lang="da-DK" sz="3600" dirty="0" err="1"/>
              <a:t>one</a:t>
            </a:r>
            <a:r>
              <a:rPr lang="da-DK" sz="3600" dirty="0"/>
              <a:t> of </a:t>
            </a:r>
            <a:r>
              <a:rPr lang="da-DK" sz="3600" dirty="0" err="1"/>
              <a:t>our</a:t>
            </a:r>
            <a:r>
              <a:rPr lang="da-DK" sz="3600" dirty="0"/>
              <a:t> </a:t>
            </a:r>
            <a:r>
              <a:rPr lang="da-DK" sz="3600" dirty="0" err="1"/>
              <a:t>greatest</a:t>
            </a:r>
            <a:r>
              <a:rPr lang="da-DK" sz="3600" dirty="0"/>
              <a:t> </a:t>
            </a:r>
            <a:r>
              <a:rPr lang="da-DK" sz="3600" dirty="0" err="1"/>
              <a:t>health</a:t>
            </a:r>
            <a:r>
              <a:rPr lang="da-DK" sz="3600" dirty="0"/>
              <a:t> </a:t>
            </a:r>
            <a:r>
              <a:rPr lang="da-DK" sz="3600" dirty="0" err="1"/>
              <a:t>issues</a:t>
            </a:r>
            <a:endParaRPr lang="en-US" sz="3600" dirty="0"/>
          </a:p>
        </p:txBody>
      </p:sp>
      <p:sp>
        <p:nvSpPr>
          <p:cNvPr id="5" name="Content Placeholder 4"/>
          <p:cNvSpPr>
            <a:spLocks noGrp="1"/>
          </p:cNvSpPr>
          <p:nvPr>
            <p:ph idx="1"/>
          </p:nvPr>
        </p:nvSpPr>
        <p:spPr>
          <a:xfrm>
            <a:off x="479314" y="1485037"/>
            <a:ext cx="11232516" cy="4640780"/>
          </a:xfrm>
        </p:spPr>
        <p:txBody>
          <a:bodyPr>
            <a:noAutofit/>
          </a:bodyPr>
          <a:lstStyle/>
          <a:p>
            <a:r>
              <a:rPr lang="da-DK" sz="2400" dirty="0"/>
              <a:t>A </a:t>
            </a:r>
            <a:r>
              <a:rPr lang="da-DK" sz="2400" dirty="0" err="1"/>
              <a:t>very</a:t>
            </a:r>
            <a:r>
              <a:rPr lang="da-DK" sz="2400" dirty="0"/>
              <a:t> large range of </a:t>
            </a:r>
            <a:r>
              <a:rPr lang="da-DK" sz="2400" dirty="0" err="1"/>
              <a:t>pathogens</a:t>
            </a:r>
            <a:endParaRPr lang="da-DK" sz="2400" dirty="0"/>
          </a:p>
          <a:p>
            <a:pPr lvl="1"/>
            <a:r>
              <a:rPr lang="da-DK" sz="2000" dirty="0" err="1"/>
              <a:t>Silent</a:t>
            </a:r>
            <a:r>
              <a:rPr lang="da-DK" sz="2000" dirty="0"/>
              <a:t> </a:t>
            </a:r>
            <a:r>
              <a:rPr lang="da-DK" sz="2000" dirty="0" err="1"/>
              <a:t>epidemics</a:t>
            </a:r>
            <a:r>
              <a:rPr lang="da-DK" sz="2000" dirty="0"/>
              <a:t> </a:t>
            </a:r>
            <a:r>
              <a:rPr lang="da-DK" sz="2000" dirty="0" smtClean="0"/>
              <a:t>(AMR, </a:t>
            </a:r>
            <a:r>
              <a:rPr lang="da-DK" sz="2000" i="1" dirty="0" smtClean="0"/>
              <a:t>E</a:t>
            </a:r>
            <a:r>
              <a:rPr lang="da-DK" sz="2000" i="1" dirty="0"/>
              <a:t>. </a:t>
            </a:r>
            <a:r>
              <a:rPr lang="da-DK" sz="2000" i="1" dirty="0" err="1"/>
              <a:t>coli</a:t>
            </a:r>
            <a:r>
              <a:rPr lang="da-DK" sz="2000" dirty="0"/>
              <a:t>, </a:t>
            </a:r>
            <a:r>
              <a:rPr lang="da-DK" sz="2000" i="1" dirty="0" err="1"/>
              <a:t>Staphylococcus</a:t>
            </a:r>
            <a:r>
              <a:rPr lang="da-DK" sz="2000" dirty="0"/>
              <a:t>)</a:t>
            </a:r>
          </a:p>
          <a:p>
            <a:pPr lvl="1"/>
            <a:r>
              <a:rPr lang="da-DK" sz="2000" dirty="0" err="1"/>
              <a:t>Outbreaks</a:t>
            </a:r>
            <a:r>
              <a:rPr lang="da-DK" sz="2000" dirty="0"/>
              <a:t> (Salmonella, </a:t>
            </a:r>
            <a:r>
              <a:rPr lang="da-DK" sz="2000" dirty="0" err="1"/>
              <a:t>cholera</a:t>
            </a:r>
            <a:r>
              <a:rPr lang="da-DK" sz="2000" dirty="0"/>
              <a:t>, listeria) </a:t>
            </a:r>
          </a:p>
          <a:p>
            <a:pPr lvl="1"/>
            <a:r>
              <a:rPr lang="da-DK" sz="2000" dirty="0" err="1"/>
              <a:t>Pandemics</a:t>
            </a:r>
            <a:r>
              <a:rPr lang="da-DK" sz="2000" dirty="0"/>
              <a:t> (influenza, </a:t>
            </a:r>
            <a:r>
              <a:rPr lang="da-DK" sz="2000" dirty="0" err="1"/>
              <a:t>corona</a:t>
            </a:r>
            <a:r>
              <a:rPr lang="da-DK" sz="2000" dirty="0"/>
              <a:t>, </a:t>
            </a:r>
            <a:r>
              <a:rPr lang="da-DK" sz="2000" dirty="0" err="1"/>
              <a:t>cholera</a:t>
            </a:r>
            <a:r>
              <a:rPr lang="da-DK" sz="2000" dirty="0"/>
              <a:t>) – </a:t>
            </a:r>
            <a:r>
              <a:rPr lang="da-DK" sz="1800" b="1" dirty="0">
                <a:solidFill>
                  <a:srgbClr val="FF0000"/>
                </a:solidFill>
              </a:rPr>
              <a:t>COVID-19 is </a:t>
            </a:r>
            <a:r>
              <a:rPr lang="da-DK" sz="1800" b="1" dirty="0" err="1">
                <a:solidFill>
                  <a:srgbClr val="FF0000"/>
                </a:solidFill>
              </a:rPr>
              <a:t>only</a:t>
            </a:r>
            <a:r>
              <a:rPr lang="da-DK" sz="1800" b="1" dirty="0">
                <a:solidFill>
                  <a:srgbClr val="FF0000"/>
                </a:solidFill>
              </a:rPr>
              <a:t> </a:t>
            </a:r>
            <a:r>
              <a:rPr lang="da-DK" sz="1800" b="1" dirty="0" err="1">
                <a:solidFill>
                  <a:srgbClr val="FF0000"/>
                </a:solidFill>
              </a:rPr>
              <a:t>one</a:t>
            </a:r>
            <a:r>
              <a:rPr lang="da-DK" sz="1800" b="1" dirty="0">
                <a:solidFill>
                  <a:srgbClr val="FF0000"/>
                </a:solidFill>
              </a:rPr>
              <a:t> of </a:t>
            </a:r>
            <a:r>
              <a:rPr lang="da-DK" sz="1800" b="1" dirty="0" err="1">
                <a:solidFill>
                  <a:srgbClr val="FF0000"/>
                </a:solidFill>
              </a:rPr>
              <a:t>many</a:t>
            </a:r>
            <a:endParaRPr lang="da-DK" sz="1800" b="1" dirty="0">
              <a:solidFill>
                <a:srgbClr val="FF0000"/>
              </a:solidFill>
            </a:endParaRPr>
          </a:p>
          <a:p>
            <a:endParaRPr lang="da-DK" sz="2400" dirty="0"/>
          </a:p>
          <a:p>
            <a:r>
              <a:rPr lang="da-DK" sz="2400" dirty="0"/>
              <a:t>Major </a:t>
            </a:r>
            <a:r>
              <a:rPr lang="da-DK" sz="2400" dirty="0" err="1"/>
              <a:t>consequences</a:t>
            </a:r>
            <a:endParaRPr lang="da-DK" sz="2400" dirty="0"/>
          </a:p>
          <a:p>
            <a:pPr lvl="1"/>
            <a:r>
              <a:rPr lang="da-DK" sz="2000" dirty="0" err="1"/>
              <a:t>Morbidity</a:t>
            </a:r>
            <a:r>
              <a:rPr lang="da-DK" sz="2000" dirty="0"/>
              <a:t>, </a:t>
            </a:r>
            <a:r>
              <a:rPr lang="da-DK" sz="2000" dirty="0" err="1"/>
              <a:t>mortality</a:t>
            </a:r>
            <a:r>
              <a:rPr lang="da-DK" sz="2000" dirty="0"/>
              <a:t>, </a:t>
            </a:r>
            <a:r>
              <a:rPr lang="da-DK" sz="2000" dirty="0" err="1"/>
              <a:t>economic</a:t>
            </a:r>
            <a:endParaRPr lang="da-DK" sz="2000" dirty="0"/>
          </a:p>
          <a:p>
            <a:endParaRPr lang="da-DK" sz="2400" dirty="0"/>
          </a:p>
          <a:p>
            <a:endParaRPr lang="da-DK" sz="2400" dirty="0"/>
          </a:p>
          <a:p>
            <a:r>
              <a:rPr lang="da-DK" sz="2400" b="1" dirty="0" smtClean="0">
                <a:solidFill>
                  <a:srgbClr val="FF0000"/>
                </a:solidFill>
              </a:rPr>
              <a:t>In all cases global </a:t>
            </a:r>
            <a:r>
              <a:rPr lang="da-DK" sz="2400" b="1" dirty="0" err="1" smtClean="0">
                <a:solidFill>
                  <a:srgbClr val="FF0000"/>
                </a:solidFill>
              </a:rPr>
              <a:t>surveillance</a:t>
            </a:r>
            <a:r>
              <a:rPr lang="da-DK" sz="2400" b="1" dirty="0" smtClean="0">
                <a:solidFill>
                  <a:srgbClr val="FF0000"/>
                </a:solidFill>
              </a:rPr>
              <a:t> and </a:t>
            </a:r>
            <a:r>
              <a:rPr lang="da-DK" sz="2400" b="1" dirty="0" err="1" smtClean="0">
                <a:solidFill>
                  <a:srgbClr val="FF0000"/>
                </a:solidFill>
              </a:rPr>
              <a:t>datasharing</a:t>
            </a:r>
            <a:r>
              <a:rPr lang="da-DK" sz="2400" b="1" dirty="0" smtClean="0">
                <a:solidFill>
                  <a:srgbClr val="FF0000"/>
                </a:solidFill>
              </a:rPr>
              <a:t> is </a:t>
            </a:r>
            <a:r>
              <a:rPr lang="da-DK" sz="2400" b="1" dirty="0" err="1" smtClean="0">
                <a:solidFill>
                  <a:srgbClr val="FF0000"/>
                </a:solidFill>
              </a:rPr>
              <a:t>essential</a:t>
            </a:r>
            <a:endParaRPr lang="da-DK" sz="2000" b="1" dirty="0">
              <a:solidFill>
                <a:srgbClr val="FF0000"/>
              </a:solidFill>
            </a:endParaRPr>
          </a:p>
        </p:txBody>
      </p:sp>
    </p:spTree>
    <p:extLst>
      <p:ext uri="{BB962C8B-B14F-4D97-AF65-F5344CB8AC3E}">
        <p14:creationId xmlns:p14="http://schemas.microsoft.com/office/powerpoint/2010/main" val="16378596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Legally</a:t>
            </a:r>
            <a:endParaRPr lang="en-GB" dirty="0"/>
          </a:p>
        </p:txBody>
      </p:sp>
      <p:sp>
        <p:nvSpPr>
          <p:cNvPr id="3" name="Content Placeholder 2"/>
          <p:cNvSpPr>
            <a:spLocks noGrp="1"/>
          </p:cNvSpPr>
          <p:nvPr>
            <p:ph idx="1"/>
          </p:nvPr>
        </p:nvSpPr>
        <p:spPr/>
        <p:txBody>
          <a:bodyPr/>
          <a:lstStyle/>
          <a:p>
            <a:r>
              <a:rPr lang="en-GB" dirty="0" smtClean="0"/>
              <a:t>National legislation</a:t>
            </a:r>
          </a:p>
          <a:p>
            <a:endParaRPr lang="en-GB" dirty="0"/>
          </a:p>
          <a:p>
            <a:r>
              <a:rPr lang="en-GB" dirty="0" smtClean="0"/>
              <a:t>GDPR</a:t>
            </a:r>
          </a:p>
          <a:p>
            <a:endParaRPr lang="en-GB" dirty="0"/>
          </a:p>
          <a:p>
            <a:r>
              <a:rPr lang="en-GB" dirty="0" smtClean="0"/>
              <a:t>Nagoya protocol</a:t>
            </a:r>
            <a:endParaRPr lang="en-GB" dirty="0"/>
          </a:p>
        </p:txBody>
      </p:sp>
    </p:spTree>
    <p:extLst>
      <p:ext uri="{BB962C8B-B14F-4D97-AF65-F5344CB8AC3E}">
        <p14:creationId xmlns:p14="http://schemas.microsoft.com/office/powerpoint/2010/main" val="16534454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000" y="762000"/>
            <a:ext cx="8404412" cy="4829735"/>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971441" y="246530"/>
            <a:ext cx="8258735" cy="309637"/>
          </a:xfrm>
          <a:noFill/>
          <a:ln/>
        </p:spPr>
        <p:txBody>
          <a:bodyPr>
            <a:spAutoFit/>
          </a:bodyPr>
          <a:lstStyle/>
          <a:p>
            <a:pPr marL="0" indent="0" algn="ctr">
              <a:spcBef>
                <a:spcPct val="0"/>
              </a:spcBef>
              <a:buNone/>
            </a:pPr>
            <a:r>
              <a:rPr lang="en-US" altLang="en-US" sz="1412" b="1">
                <a:solidFill>
                  <a:schemeClr val="tx2"/>
                </a:solidFill>
              </a:rPr>
              <a:t>Fig 9. Publication priority was the most frequently mentioned barrier.</a:t>
            </a:r>
          </a:p>
        </p:txBody>
      </p:sp>
      <p:sp>
        <p:nvSpPr>
          <p:cNvPr id="4100" name="Text Box 4"/>
          <p:cNvSpPr txBox="1">
            <a:spLocks noChangeArrowheads="1"/>
          </p:cNvSpPr>
          <p:nvPr/>
        </p:nvSpPr>
        <p:spPr bwMode="auto">
          <a:xfrm>
            <a:off x="2049882" y="5748618"/>
            <a:ext cx="8101853" cy="825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Ribeiro CdS, van Roode MY, Haringhuizen GB, Koopmans MP, Claassen E, et al. (2018) How ownership rights over microorganisms affect infectious disease control and innovation: A root-cause analysis of barriers to data sharing as experienced by key stakeholders. PLOS ONE 13(5): e0195885. https://doi.org/10.1371/journal.pone.0195885</a:t>
            </a:r>
          </a:p>
          <a:p>
            <a:pPr eaLnBrk="1" hangingPunct="1"/>
            <a:r>
              <a:rPr lang="en-US" altLang="en-US" sz="1059">
                <a:hlinkClick r:id="rId3"/>
              </a:rPr>
              <a:t>https://journals.plos.org/plosone/article?id=10.1371/journal.pone.0195885</a:t>
            </a:r>
            <a:endParaRPr lang="en-US" altLang="en-US" sz="1059"/>
          </a:p>
        </p:txBody>
      </p:sp>
    </p:spTree>
    <p:extLst>
      <p:ext uri="{BB962C8B-B14F-4D97-AF65-F5344CB8AC3E}">
        <p14:creationId xmlns:p14="http://schemas.microsoft.com/office/powerpoint/2010/main" val="30703966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266979"/>
            <a:ext cx="7042354" cy="4970294"/>
          </a:xfrm>
          <a:prstGeom prst="rect">
            <a:avLst/>
          </a:prstGeom>
        </p:spPr>
      </p:pic>
      <p:sp>
        <p:nvSpPr>
          <p:cNvPr id="2" name="TextBox 1"/>
          <p:cNvSpPr txBox="1"/>
          <p:nvPr/>
        </p:nvSpPr>
        <p:spPr>
          <a:xfrm>
            <a:off x="118542" y="106721"/>
            <a:ext cx="1826141" cy="369332"/>
          </a:xfrm>
          <a:prstGeom prst="rect">
            <a:avLst/>
          </a:prstGeom>
          <a:noFill/>
        </p:spPr>
        <p:txBody>
          <a:bodyPr wrap="none" rtlCol="0">
            <a:spAutoFit/>
          </a:bodyPr>
          <a:lstStyle/>
          <a:p>
            <a:r>
              <a:rPr lang="en-GB" sz="1800" b="1" dirty="0" smtClean="0"/>
              <a:t>The flu story</a:t>
            </a:r>
            <a:endParaRPr lang="en-GB" sz="1800" b="1" dirty="0"/>
          </a:p>
        </p:txBody>
      </p:sp>
      <p:pic>
        <p:nvPicPr>
          <p:cNvPr id="13" name="Picture 2" descr="RESULTS OUTLOOK &amp; CONCLUSION FEATURES IN DETAIL OVERVIEW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217" y="3846622"/>
            <a:ext cx="3286125" cy="1390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8137" y="494906"/>
            <a:ext cx="4999806" cy="317009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Data collection for influenza since 1945</a:t>
            </a:r>
          </a:p>
          <a:p>
            <a:pPr marL="285750" indent="-285750">
              <a:buFont typeface="Arial" panose="020B0604020202020204" pitchFamily="34" charset="0"/>
              <a:buChar char="•"/>
            </a:pPr>
            <a:r>
              <a:rPr lang="en-GB" dirty="0" smtClean="0"/>
              <a:t>Increased concerns about mutual benefit</a:t>
            </a:r>
          </a:p>
          <a:p>
            <a:pPr marL="285750" indent="-285750">
              <a:buFont typeface="Arial" panose="020B0604020202020204" pitchFamily="34" charset="0"/>
              <a:buChar char="•"/>
            </a:pPr>
            <a:r>
              <a:rPr lang="en-GB" dirty="0" smtClean="0"/>
              <a:t>In 2007 the Indonesian minister of health asked for access to vaccines</a:t>
            </a:r>
          </a:p>
          <a:p>
            <a:pPr marL="742950" lvl="1" indent="-285750">
              <a:buFont typeface="Arial" panose="020B0604020202020204" pitchFamily="34" charset="0"/>
              <a:buChar char="•"/>
            </a:pPr>
            <a:r>
              <a:rPr lang="en-GB" dirty="0" smtClean="0"/>
              <a:t>Where answered no</a:t>
            </a:r>
          </a:p>
          <a:p>
            <a:pPr marL="742950" lvl="1" indent="-285750">
              <a:buFont typeface="Arial" panose="020B0604020202020204" pitchFamily="34" charset="0"/>
              <a:buChar char="•"/>
            </a:pPr>
            <a:r>
              <a:rPr lang="en-GB" dirty="0" smtClean="0"/>
              <a:t>Decided not to share</a:t>
            </a:r>
          </a:p>
          <a:p>
            <a:pPr marL="285750" indent="-285750">
              <a:buFont typeface="Arial" panose="020B0604020202020204" pitchFamily="34" charset="0"/>
              <a:buChar char="•"/>
            </a:pPr>
            <a:r>
              <a:rPr lang="en-GB" dirty="0" smtClean="0"/>
              <a:t>Novel PIP Framework with mutual benefit</a:t>
            </a:r>
          </a:p>
          <a:p>
            <a:pPr marL="285750" indent="-285750">
              <a:buFont typeface="Arial" panose="020B0604020202020204" pitchFamily="34" charset="0"/>
              <a:buChar char="•"/>
            </a:pPr>
            <a:r>
              <a:rPr lang="en-GB" dirty="0" smtClean="0"/>
              <a:t>More closed data sharing</a:t>
            </a:r>
            <a:endParaRPr lang="en-GB" dirty="0"/>
          </a:p>
          <a:p>
            <a:endParaRPr lang="en-GB" dirty="0"/>
          </a:p>
        </p:txBody>
      </p:sp>
      <p:pic>
        <p:nvPicPr>
          <p:cNvPr id="6" name="Picture 5"/>
          <p:cNvPicPr>
            <a:picLocks noChangeAspect="1"/>
          </p:cNvPicPr>
          <p:nvPr/>
        </p:nvPicPr>
        <p:blipFill>
          <a:blip r:embed="rId4"/>
          <a:stretch>
            <a:fillRect/>
          </a:stretch>
        </p:blipFill>
        <p:spPr>
          <a:xfrm>
            <a:off x="1944683" y="1246030"/>
            <a:ext cx="3097160" cy="50057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6752" y="1791261"/>
            <a:ext cx="4648849" cy="391532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800" y="2333183"/>
            <a:ext cx="6411465" cy="3268802"/>
          </a:xfrm>
          <a:prstGeom prst="rect">
            <a:avLst/>
          </a:prstGeom>
        </p:spPr>
      </p:pic>
    </p:spTree>
    <p:extLst>
      <p:ext uri="{BB962C8B-B14F-4D97-AF65-F5344CB8AC3E}">
        <p14:creationId xmlns:p14="http://schemas.microsoft.com/office/powerpoint/2010/main" val="3734472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Nagoya protocol</a:t>
            </a:r>
            <a:endParaRPr lang="en-GB" dirty="0"/>
          </a:p>
        </p:txBody>
      </p:sp>
      <p:pic>
        <p:nvPicPr>
          <p:cNvPr id="5" name="Picture 4"/>
          <p:cNvPicPr>
            <a:picLocks noChangeAspect="1"/>
          </p:cNvPicPr>
          <p:nvPr/>
        </p:nvPicPr>
        <p:blipFill>
          <a:blip r:embed="rId2"/>
          <a:stretch>
            <a:fillRect/>
          </a:stretch>
        </p:blipFill>
        <p:spPr>
          <a:xfrm>
            <a:off x="6959302" y="1772816"/>
            <a:ext cx="4860032" cy="2673018"/>
          </a:xfrm>
          <a:prstGeom prst="rect">
            <a:avLst/>
          </a:prstGeom>
        </p:spPr>
      </p:pic>
      <p:sp>
        <p:nvSpPr>
          <p:cNvPr id="6" name="TextBox 5"/>
          <p:cNvSpPr txBox="1"/>
          <p:nvPr/>
        </p:nvSpPr>
        <p:spPr>
          <a:xfrm>
            <a:off x="910630" y="1988840"/>
            <a:ext cx="5904656" cy="2800767"/>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Protects natural resources of the country of origin</a:t>
            </a:r>
          </a:p>
          <a:p>
            <a:pPr marL="285750" indent="-285750">
              <a:buFont typeface="Arial" panose="020B0604020202020204" pitchFamily="34" charset="0"/>
              <a:buChar char="•"/>
            </a:pPr>
            <a:r>
              <a:rPr lang="en-GB" dirty="0" smtClean="0"/>
              <a:t>Agreements should be in place before natural resources are utilized</a:t>
            </a:r>
          </a:p>
          <a:p>
            <a:pPr marL="285750" indent="-285750">
              <a:buFont typeface="Arial" panose="020B0604020202020204" pitchFamily="34" charset="0"/>
              <a:buChar char="•"/>
            </a:pPr>
            <a:r>
              <a:rPr lang="en-GB" dirty="0" smtClean="0"/>
              <a:t>Major fines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However, what does it cover?</a:t>
            </a:r>
          </a:p>
          <a:p>
            <a:pPr marL="742950" lvl="1" indent="-285750">
              <a:buFont typeface="Arial" panose="020B0604020202020204" pitchFamily="34" charset="0"/>
              <a:buChar char="•"/>
            </a:pPr>
            <a:r>
              <a:rPr lang="en-GB" dirty="0" smtClean="0"/>
              <a:t>Physical samples?</a:t>
            </a:r>
          </a:p>
          <a:p>
            <a:pPr marL="742950" lvl="1" indent="-285750">
              <a:buFont typeface="Arial" panose="020B0604020202020204" pitchFamily="34" charset="0"/>
              <a:buChar char="•"/>
            </a:pPr>
            <a:r>
              <a:rPr lang="en-GB" dirty="0" smtClean="0"/>
              <a:t>Genomic data?</a:t>
            </a:r>
            <a:endParaRPr lang="en-GB" dirty="0"/>
          </a:p>
        </p:txBody>
      </p:sp>
    </p:spTree>
    <p:extLst>
      <p:ext uri="{BB962C8B-B14F-4D97-AF65-F5344CB8AC3E}">
        <p14:creationId xmlns:p14="http://schemas.microsoft.com/office/powerpoint/2010/main" val="2540677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7617" y="321968"/>
            <a:ext cx="7057106" cy="1586125"/>
          </a:xfrm>
          <a:prstGeom prst="rect">
            <a:avLst/>
          </a:prstGeom>
          <a:solidFill>
            <a:srgbClr val="535525">
              <a:alpha val="94900"/>
            </a:srgbClr>
          </a:solidFill>
        </p:spPr>
        <p:txBody>
          <a:bodyPr vert="horz" wrap="square" lIns="0" tIns="351744" rIns="0" bIns="0" rtlCol="0">
            <a:spAutoFit/>
          </a:bodyPr>
          <a:lstStyle/>
          <a:p>
            <a:pPr marL="287626" marR="1074947" defTabSz="914309" fontAlgn="auto">
              <a:lnSpc>
                <a:spcPts val="4750"/>
              </a:lnSpc>
              <a:spcBef>
                <a:spcPts val="2770"/>
              </a:spcBef>
              <a:spcAft>
                <a:spcPts val="0"/>
              </a:spcAft>
            </a:pPr>
            <a:r>
              <a:rPr sz="4400" kern="0" dirty="0">
                <a:solidFill>
                  <a:srgbClr val="FFFFFF"/>
                </a:solidFill>
                <a:latin typeface="Calibri Light"/>
                <a:cs typeface="Calibri Light"/>
              </a:rPr>
              <a:t>Why</a:t>
            </a:r>
            <a:r>
              <a:rPr sz="4400" kern="0" spc="-85" dirty="0">
                <a:solidFill>
                  <a:srgbClr val="FFFFFF"/>
                </a:solidFill>
                <a:latin typeface="Calibri Light"/>
                <a:cs typeface="Calibri Light"/>
              </a:rPr>
              <a:t> </a:t>
            </a:r>
            <a:r>
              <a:rPr sz="4400" kern="0" dirty="0">
                <a:solidFill>
                  <a:srgbClr val="FFFFFF"/>
                </a:solidFill>
                <a:latin typeface="Calibri Light"/>
                <a:cs typeface="Calibri Light"/>
              </a:rPr>
              <a:t>the</a:t>
            </a:r>
            <a:r>
              <a:rPr sz="4400" kern="0" spc="-75" dirty="0">
                <a:solidFill>
                  <a:srgbClr val="FFFFFF"/>
                </a:solidFill>
                <a:latin typeface="Calibri Light"/>
                <a:cs typeface="Calibri Light"/>
              </a:rPr>
              <a:t> </a:t>
            </a:r>
            <a:r>
              <a:rPr sz="4400" kern="0" dirty="0">
                <a:solidFill>
                  <a:srgbClr val="FFFFFF"/>
                </a:solidFill>
                <a:latin typeface="Calibri Light"/>
                <a:cs typeface="Calibri Light"/>
              </a:rPr>
              <a:t>Nagoya</a:t>
            </a:r>
            <a:r>
              <a:rPr sz="4400" kern="0" spc="-65" dirty="0">
                <a:solidFill>
                  <a:srgbClr val="FFFFFF"/>
                </a:solidFill>
                <a:latin typeface="Calibri Light"/>
                <a:cs typeface="Calibri Light"/>
              </a:rPr>
              <a:t> </a:t>
            </a:r>
            <a:r>
              <a:rPr sz="4400" kern="0" spc="-35" dirty="0">
                <a:solidFill>
                  <a:srgbClr val="FFFFFF"/>
                </a:solidFill>
                <a:latin typeface="Calibri Light"/>
                <a:cs typeface="Calibri Light"/>
              </a:rPr>
              <a:t>Protocol </a:t>
            </a:r>
            <a:r>
              <a:rPr sz="4400" kern="0" dirty="0">
                <a:solidFill>
                  <a:srgbClr val="FFFFFF"/>
                </a:solidFill>
                <a:latin typeface="Calibri Light"/>
                <a:cs typeface="Calibri Light"/>
              </a:rPr>
              <a:t>was</a:t>
            </a:r>
            <a:r>
              <a:rPr sz="4400" kern="0" spc="-55" dirty="0">
                <a:solidFill>
                  <a:srgbClr val="FFFFFF"/>
                </a:solidFill>
                <a:latin typeface="Calibri Light"/>
                <a:cs typeface="Calibri Light"/>
              </a:rPr>
              <a:t> </a:t>
            </a:r>
            <a:r>
              <a:rPr sz="4400" kern="0" spc="-10" dirty="0">
                <a:solidFill>
                  <a:srgbClr val="FFFFFF"/>
                </a:solidFill>
                <a:latin typeface="Calibri Light"/>
                <a:cs typeface="Calibri Light"/>
              </a:rPr>
              <a:t>developed?</a:t>
            </a:r>
            <a:endParaRPr sz="4400" kern="0">
              <a:solidFill>
                <a:sysClr val="windowText" lastClr="000000"/>
              </a:solidFill>
              <a:latin typeface="Calibri Light"/>
              <a:cs typeface="Calibri Light"/>
            </a:endParaRPr>
          </a:p>
        </p:txBody>
      </p:sp>
      <p:pic>
        <p:nvPicPr>
          <p:cNvPr id="3" name="object 3">
            <a:hlinkClick r:id="rId2"/>
          </p:cNvPr>
          <p:cNvPicPr/>
          <p:nvPr/>
        </p:nvPicPr>
        <p:blipFill>
          <a:blip r:embed="rId3" cstate="print"/>
          <a:stretch>
            <a:fillRect/>
          </a:stretch>
        </p:blipFill>
        <p:spPr>
          <a:xfrm>
            <a:off x="327616" y="2455291"/>
            <a:ext cx="7056725" cy="4079217"/>
          </a:xfrm>
          <a:prstGeom prst="rect">
            <a:avLst/>
          </a:prstGeom>
        </p:spPr>
      </p:pic>
      <p:sp>
        <p:nvSpPr>
          <p:cNvPr id="4" name="object 4"/>
          <p:cNvSpPr/>
          <p:nvPr/>
        </p:nvSpPr>
        <p:spPr>
          <a:xfrm>
            <a:off x="7556532" y="321967"/>
            <a:ext cx="4312358" cy="6214571"/>
          </a:xfrm>
          <a:custGeom>
            <a:avLst/>
            <a:gdLst/>
            <a:ahLst/>
            <a:cxnLst/>
            <a:rect l="l" t="t" r="r" b="b"/>
            <a:pathLst>
              <a:path w="4312920" h="6215380">
                <a:moveTo>
                  <a:pt x="4312920" y="0"/>
                </a:moveTo>
                <a:lnTo>
                  <a:pt x="0" y="0"/>
                </a:lnTo>
                <a:lnTo>
                  <a:pt x="0" y="6214872"/>
                </a:lnTo>
                <a:lnTo>
                  <a:pt x="4312920" y="6214872"/>
                </a:lnTo>
                <a:lnTo>
                  <a:pt x="4312920" y="0"/>
                </a:lnTo>
                <a:close/>
              </a:path>
            </a:pathLst>
          </a:custGeom>
          <a:solidFill>
            <a:srgbClr val="585858"/>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sp>
        <p:nvSpPr>
          <p:cNvPr id="5" name="object 5"/>
          <p:cNvSpPr txBox="1"/>
          <p:nvPr/>
        </p:nvSpPr>
        <p:spPr>
          <a:xfrm>
            <a:off x="7661420" y="647300"/>
            <a:ext cx="2843795" cy="299681"/>
          </a:xfrm>
          <a:prstGeom prst="rect">
            <a:avLst/>
          </a:prstGeom>
        </p:spPr>
        <p:txBody>
          <a:bodyPr vert="horz" wrap="square" lIns="0" tIns="12698" rIns="0" bIns="0" rtlCol="0">
            <a:spAutoFit/>
          </a:bodyPr>
          <a:lstStyle/>
          <a:p>
            <a:pPr marL="241276" indent="-228577" defTabSz="914309" fontAlgn="auto">
              <a:spcBef>
                <a:spcPts val="100"/>
              </a:spcBef>
              <a:spcAft>
                <a:spcPts val="0"/>
              </a:spcAft>
              <a:buFont typeface="Arial"/>
              <a:buChar char="•"/>
              <a:tabLst>
                <a:tab pos="240641" algn="l"/>
                <a:tab pos="241276" algn="l"/>
              </a:tabLst>
            </a:pPr>
            <a:r>
              <a:rPr sz="1800" kern="0" dirty="0">
                <a:solidFill>
                  <a:srgbClr val="FFFFFF"/>
                </a:solidFill>
                <a:latin typeface="Calibri"/>
                <a:cs typeface="Calibri"/>
              </a:rPr>
              <a:t>The</a:t>
            </a:r>
            <a:r>
              <a:rPr sz="1800" kern="0" spc="5" dirty="0">
                <a:solidFill>
                  <a:srgbClr val="FFFFFF"/>
                </a:solidFill>
                <a:latin typeface="Calibri"/>
                <a:cs typeface="Calibri"/>
              </a:rPr>
              <a:t> </a:t>
            </a:r>
            <a:r>
              <a:rPr sz="1800" kern="0" spc="-10" dirty="0">
                <a:solidFill>
                  <a:srgbClr val="FFFFFF"/>
                </a:solidFill>
                <a:latin typeface="Calibri"/>
                <a:cs typeface="Calibri"/>
              </a:rPr>
              <a:t>environmental</a:t>
            </a:r>
            <a:r>
              <a:rPr sz="1800" kern="0" spc="10" dirty="0">
                <a:solidFill>
                  <a:srgbClr val="FFFFFF"/>
                </a:solidFill>
                <a:latin typeface="Calibri"/>
                <a:cs typeface="Calibri"/>
              </a:rPr>
              <a:t> </a:t>
            </a:r>
            <a:r>
              <a:rPr sz="1800" kern="0" spc="-10" dirty="0">
                <a:solidFill>
                  <a:srgbClr val="FFFFFF"/>
                </a:solidFill>
                <a:latin typeface="Calibri"/>
                <a:cs typeface="Calibri"/>
              </a:rPr>
              <a:t>problem</a:t>
            </a:r>
            <a:endParaRPr sz="1800" kern="0">
              <a:solidFill>
                <a:sysClr val="windowText" lastClr="000000"/>
              </a:solidFill>
              <a:latin typeface="Calibri"/>
              <a:cs typeface="Calibri"/>
            </a:endParaRPr>
          </a:p>
        </p:txBody>
      </p:sp>
      <p:sp>
        <p:nvSpPr>
          <p:cNvPr id="6" name="object 6"/>
          <p:cNvSpPr txBox="1"/>
          <p:nvPr/>
        </p:nvSpPr>
        <p:spPr>
          <a:xfrm>
            <a:off x="8118560" y="964250"/>
            <a:ext cx="3632997" cy="1931418"/>
          </a:xfrm>
          <a:prstGeom prst="rect">
            <a:avLst/>
          </a:prstGeom>
        </p:spPr>
        <p:txBody>
          <a:bodyPr vert="horz" wrap="square" lIns="0" tIns="39365" rIns="0" bIns="0" rtlCol="0">
            <a:spAutoFit/>
          </a:bodyPr>
          <a:lstStyle/>
          <a:p>
            <a:pPr marL="241276" marR="184132" indent="-228577" defTabSz="914309" fontAlgn="auto">
              <a:lnSpc>
                <a:spcPts val="1730"/>
              </a:lnSpc>
              <a:spcBef>
                <a:spcPts val="310"/>
              </a:spcBef>
              <a:spcAft>
                <a:spcPts val="0"/>
              </a:spcAft>
              <a:buFont typeface="Arial"/>
              <a:buChar char="•"/>
              <a:tabLst>
                <a:tab pos="240641" algn="l"/>
                <a:tab pos="241276" algn="l"/>
              </a:tabLst>
            </a:pPr>
            <a:r>
              <a:rPr kern="0" spc="-10" dirty="0">
                <a:solidFill>
                  <a:srgbClr val="FFFFFF"/>
                </a:solidFill>
                <a:latin typeface="Calibri"/>
                <a:cs typeface="Calibri"/>
              </a:rPr>
              <a:t>Unsustainable</a:t>
            </a:r>
            <a:r>
              <a:rPr kern="0" spc="-65" dirty="0">
                <a:solidFill>
                  <a:srgbClr val="FFFFFF"/>
                </a:solidFill>
                <a:latin typeface="Calibri"/>
                <a:cs typeface="Calibri"/>
              </a:rPr>
              <a:t> </a:t>
            </a:r>
            <a:r>
              <a:rPr kern="0" dirty="0">
                <a:solidFill>
                  <a:srgbClr val="FFFFFF"/>
                </a:solidFill>
                <a:latin typeface="Calibri"/>
                <a:cs typeface="Calibri"/>
              </a:rPr>
              <a:t>global</a:t>
            </a:r>
            <a:r>
              <a:rPr kern="0" spc="-50" dirty="0">
                <a:solidFill>
                  <a:srgbClr val="FFFFFF"/>
                </a:solidFill>
                <a:latin typeface="Calibri"/>
                <a:cs typeface="Calibri"/>
              </a:rPr>
              <a:t> </a:t>
            </a:r>
            <a:r>
              <a:rPr kern="0" spc="-10" dirty="0">
                <a:solidFill>
                  <a:srgbClr val="FFFFFF"/>
                </a:solidFill>
                <a:latin typeface="Calibri"/>
                <a:cs typeface="Calibri"/>
              </a:rPr>
              <a:t>economy:</a:t>
            </a:r>
            <a:r>
              <a:rPr kern="0" spc="-20" dirty="0">
                <a:solidFill>
                  <a:srgbClr val="FFFFFF"/>
                </a:solidFill>
                <a:latin typeface="Calibri"/>
                <a:cs typeface="Calibri"/>
              </a:rPr>
              <a:t> </a:t>
            </a:r>
            <a:r>
              <a:rPr kern="0" spc="-10" dirty="0">
                <a:solidFill>
                  <a:srgbClr val="FFFFFF"/>
                </a:solidFill>
                <a:latin typeface="Calibri"/>
                <a:cs typeface="Calibri"/>
              </a:rPr>
              <a:t>natural </a:t>
            </a:r>
            <a:r>
              <a:rPr kern="0" dirty="0">
                <a:solidFill>
                  <a:srgbClr val="FFFFFF"/>
                </a:solidFill>
                <a:latin typeface="Calibri"/>
                <a:cs typeface="Calibri"/>
              </a:rPr>
              <a:t>resources</a:t>
            </a:r>
            <a:r>
              <a:rPr kern="0" spc="-25" dirty="0">
                <a:solidFill>
                  <a:srgbClr val="FFFFFF"/>
                </a:solidFill>
                <a:latin typeface="Calibri"/>
                <a:cs typeface="Calibri"/>
              </a:rPr>
              <a:t> </a:t>
            </a:r>
            <a:r>
              <a:rPr kern="0" spc="-10" dirty="0">
                <a:solidFill>
                  <a:srgbClr val="FFFFFF"/>
                </a:solidFill>
                <a:latin typeface="Calibri"/>
                <a:cs typeface="Calibri"/>
              </a:rPr>
              <a:t>depletion;</a:t>
            </a:r>
            <a:r>
              <a:rPr kern="0" spc="-75" dirty="0">
                <a:solidFill>
                  <a:srgbClr val="FFFFFF"/>
                </a:solidFill>
                <a:latin typeface="Calibri"/>
                <a:cs typeface="Calibri"/>
              </a:rPr>
              <a:t> </a:t>
            </a:r>
            <a:r>
              <a:rPr kern="0" spc="-10" dirty="0">
                <a:solidFill>
                  <a:srgbClr val="FFFFFF"/>
                </a:solidFill>
                <a:latin typeface="Calibri"/>
                <a:cs typeface="Calibri"/>
              </a:rPr>
              <a:t>environmental degradation;</a:t>
            </a:r>
            <a:r>
              <a:rPr kern="0" spc="-40" dirty="0">
                <a:solidFill>
                  <a:srgbClr val="FFFFFF"/>
                </a:solidFill>
                <a:latin typeface="Calibri"/>
                <a:cs typeface="Calibri"/>
              </a:rPr>
              <a:t> </a:t>
            </a:r>
            <a:r>
              <a:rPr kern="0" spc="-10" dirty="0">
                <a:solidFill>
                  <a:srgbClr val="FFFFFF"/>
                </a:solidFill>
                <a:latin typeface="Calibri"/>
                <a:cs typeface="Calibri"/>
              </a:rPr>
              <a:t>extinction</a:t>
            </a:r>
            <a:r>
              <a:rPr kern="0" spc="-35" dirty="0">
                <a:solidFill>
                  <a:srgbClr val="FFFFFF"/>
                </a:solidFill>
                <a:latin typeface="Calibri"/>
                <a:cs typeface="Calibri"/>
              </a:rPr>
              <a:t> </a:t>
            </a:r>
            <a:r>
              <a:rPr kern="0" dirty="0">
                <a:solidFill>
                  <a:srgbClr val="FFFFFF"/>
                </a:solidFill>
                <a:latin typeface="Calibri"/>
                <a:cs typeface="Calibri"/>
              </a:rPr>
              <a:t>of</a:t>
            </a:r>
            <a:r>
              <a:rPr kern="0" spc="-15" dirty="0">
                <a:solidFill>
                  <a:srgbClr val="FFFFFF"/>
                </a:solidFill>
                <a:latin typeface="Calibri"/>
                <a:cs typeface="Calibri"/>
              </a:rPr>
              <a:t> </a:t>
            </a:r>
            <a:r>
              <a:rPr kern="0" spc="-10" dirty="0">
                <a:solidFill>
                  <a:srgbClr val="FFFFFF"/>
                </a:solidFill>
                <a:latin typeface="Calibri"/>
                <a:cs typeface="Calibri"/>
              </a:rPr>
              <a:t>species; climate</a:t>
            </a:r>
            <a:r>
              <a:rPr kern="0" spc="-75" dirty="0">
                <a:solidFill>
                  <a:srgbClr val="FFFFFF"/>
                </a:solidFill>
                <a:latin typeface="Calibri"/>
                <a:cs typeface="Calibri"/>
              </a:rPr>
              <a:t> </a:t>
            </a:r>
            <a:r>
              <a:rPr kern="0" dirty="0">
                <a:solidFill>
                  <a:srgbClr val="FFFFFF"/>
                </a:solidFill>
                <a:latin typeface="Calibri"/>
                <a:cs typeface="Calibri"/>
              </a:rPr>
              <a:t>change;</a:t>
            </a:r>
            <a:r>
              <a:rPr kern="0" spc="-60" dirty="0">
                <a:solidFill>
                  <a:srgbClr val="FFFFFF"/>
                </a:solidFill>
                <a:latin typeface="Calibri"/>
                <a:cs typeface="Calibri"/>
              </a:rPr>
              <a:t> </a:t>
            </a:r>
            <a:r>
              <a:rPr kern="0" dirty="0">
                <a:solidFill>
                  <a:srgbClr val="FFFFFF"/>
                </a:solidFill>
                <a:latin typeface="Calibri"/>
                <a:cs typeface="Calibri"/>
              </a:rPr>
              <a:t>water</a:t>
            </a:r>
            <a:r>
              <a:rPr kern="0" spc="-45" dirty="0">
                <a:solidFill>
                  <a:srgbClr val="FFFFFF"/>
                </a:solidFill>
                <a:latin typeface="Calibri"/>
                <a:cs typeface="Calibri"/>
              </a:rPr>
              <a:t> </a:t>
            </a:r>
            <a:r>
              <a:rPr kern="0" spc="-10" dirty="0">
                <a:solidFill>
                  <a:srgbClr val="FFFFFF"/>
                </a:solidFill>
                <a:latin typeface="Calibri"/>
                <a:cs typeface="Calibri"/>
              </a:rPr>
              <a:t>shortage</a:t>
            </a:r>
            <a:endParaRPr kern="0">
              <a:solidFill>
                <a:sysClr val="windowText" lastClr="000000"/>
              </a:solidFill>
              <a:latin typeface="Calibri"/>
              <a:cs typeface="Calibri"/>
            </a:endParaRPr>
          </a:p>
          <a:p>
            <a:pPr marL="241276" marR="413343" indent="-228577" defTabSz="914309" fontAlgn="auto">
              <a:lnSpc>
                <a:spcPts val="1730"/>
              </a:lnSpc>
              <a:spcBef>
                <a:spcPts val="484"/>
              </a:spcBef>
              <a:spcAft>
                <a:spcPts val="0"/>
              </a:spcAft>
              <a:buFont typeface="Arial"/>
              <a:buChar char="•"/>
              <a:tabLst>
                <a:tab pos="240641" algn="l"/>
                <a:tab pos="241276" algn="l"/>
              </a:tabLst>
            </a:pPr>
            <a:r>
              <a:rPr kern="0" dirty="0">
                <a:solidFill>
                  <a:srgbClr val="FFFFFF"/>
                </a:solidFill>
                <a:latin typeface="Calibri"/>
                <a:cs typeface="Calibri"/>
              </a:rPr>
              <a:t>More</a:t>
            </a:r>
            <a:r>
              <a:rPr kern="0" spc="-50" dirty="0">
                <a:solidFill>
                  <a:srgbClr val="FFFFFF"/>
                </a:solidFill>
                <a:latin typeface="Calibri"/>
                <a:cs typeface="Calibri"/>
              </a:rPr>
              <a:t> </a:t>
            </a:r>
            <a:r>
              <a:rPr kern="0" dirty="0">
                <a:solidFill>
                  <a:srgbClr val="FFFFFF"/>
                </a:solidFill>
                <a:latin typeface="Calibri"/>
                <a:cs typeface="Calibri"/>
              </a:rPr>
              <a:t>frequent</a:t>
            </a:r>
            <a:r>
              <a:rPr kern="0" spc="-45" dirty="0">
                <a:solidFill>
                  <a:srgbClr val="FFFFFF"/>
                </a:solidFill>
                <a:latin typeface="Calibri"/>
                <a:cs typeface="Calibri"/>
              </a:rPr>
              <a:t> </a:t>
            </a:r>
            <a:r>
              <a:rPr kern="0" spc="-10" dirty="0">
                <a:solidFill>
                  <a:srgbClr val="FFFFFF"/>
                </a:solidFill>
                <a:latin typeface="Calibri"/>
                <a:cs typeface="Calibri"/>
              </a:rPr>
              <a:t>natural</a:t>
            </a:r>
            <a:r>
              <a:rPr kern="0" spc="-75" dirty="0">
                <a:solidFill>
                  <a:srgbClr val="FFFFFF"/>
                </a:solidFill>
                <a:latin typeface="Calibri"/>
                <a:cs typeface="Calibri"/>
              </a:rPr>
              <a:t> </a:t>
            </a:r>
            <a:r>
              <a:rPr kern="0" spc="-10" dirty="0">
                <a:solidFill>
                  <a:srgbClr val="FFFFFF"/>
                </a:solidFill>
                <a:latin typeface="Calibri"/>
                <a:cs typeface="Calibri"/>
              </a:rPr>
              <a:t>disasters</a:t>
            </a:r>
            <a:r>
              <a:rPr kern="0" spc="-75" dirty="0">
                <a:solidFill>
                  <a:srgbClr val="FFFFFF"/>
                </a:solidFill>
                <a:latin typeface="Calibri"/>
                <a:cs typeface="Calibri"/>
              </a:rPr>
              <a:t> </a:t>
            </a:r>
            <a:r>
              <a:rPr kern="0" spc="-25" dirty="0">
                <a:solidFill>
                  <a:srgbClr val="FFFFFF"/>
                </a:solidFill>
                <a:latin typeface="Calibri"/>
                <a:cs typeface="Calibri"/>
              </a:rPr>
              <a:t>and </a:t>
            </a:r>
            <a:r>
              <a:rPr kern="0" dirty="0">
                <a:solidFill>
                  <a:srgbClr val="FFFFFF"/>
                </a:solidFill>
                <a:latin typeface="Calibri"/>
                <a:cs typeface="Calibri"/>
              </a:rPr>
              <a:t>global</a:t>
            </a:r>
            <a:r>
              <a:rPr kern="0" spc="-75" dirty="0">
                <a:solidFill>
                  <a:srgbClr val="FFFFFF"/>
                </a:solidFill>
                <a:latin typeface="Calibri"/>
                <a:cs typeface="Calibri"/>
              </a:rPr>
              <a:t> </a:t>
            </a:r>
            <a:r>
              <a:rPr kern="0" dirty="0">
                <a:solidFill>
                  <a:srgbClr val="FFFFFF"/>
                </a:solidFill>
                <a:latin typeface="Calibri"/>
                <a:cs typeface="Calibri"/>
              </a:rPr>
              <a:t>health</a:t>
            </a:r>
            <a:r>
              <a:rPr kern="0" spc="-65" dirty="0">
                <a:solidFill>
                  <a:srgbClr val="FFFFFF"/>
                </a:solidFill>
                <a:latin typeface="Calibri"/>
                <a:cs typeface="Calibri"/>
              </a:rPr>
              <a:t> </a:t>
            </a:r>
            <a:r>
              <a:rPr kern="0" spc="-10" dirty="0">
                <a:solidFill>
                  <a:srgbClr val="FFFFFF"/>
                </a:solidFill>
                <a:latin typeface="Calibri"/>
                <a:cs typeface="Calibri"/>
              </a:rPr>
              <a:t>threats</a:t>
            </a:r>
            <a:endParaRPr kern="0">
              <a:solidFill>
                <a:sysClr val="windowText" lastClr="000000"/>
              </a:solidFill>
              <a:latin typeface="Calibri"/>
              <a:cs typeface="Calibri"/>
            </a:endParaRPr>
          </a:p>
          <a:p>
            <a:pPr marL="241276" marR="5079" indent="-228577" defTabSz="914309" fontAlgn="auto">
              <a:lnSpc>
                <a:spcPts val="1730"/>
              </a:lnSpc>
              <a:spcBef>
                <a:spcPts val="500"/>
              </a:spcBef>
              <a:spcAft>
                <a:spcPts val="0"/>
              </a:spcAft>
              <a:buFont typeface="Arial"/>
              <a:buChar char="•"/>
              <a:tabLst>
                <a:tab pos="240641" algn="l"/>
                <a:tab pos="241276" algn="l"/>
              </a:tabLst>
            </a:pPr>
            <a:r>
              <a:rPr kern="0" spc="-10" dirty="0">
                <a:solidFill>
                  <a:srgbClr val="FFFFFF"/>
                </a:solidFill>
                <a:latin typeface="Calibri"/>
                <a:cs typeface="Calibri"/>
              </a:rPr>
              <a:t>Perception</a:t>
            </a:r>
            <a:r>
              <a:rPr kern="0" spc="-30" dirty="0">
                <a:solidFill>
                  <a:srgbClr val="FFFFFF"/>
                </a:solidFill>
                <a:latin typeface="Calibri"/>
                <a:cs typeface="Calibri"/>
              </a:rPr>
              <a:t> </a:t>
            </a:r>
            <a:r>
              <a:rPr kern="0" dirty="0">
                <a:solidFill>
                  <a:srgbClr val="FFFFFF"/>
                </a:solidFill>
                <a:latin typeface="Calibri"/>
                <a:cs typeface="Calibri"/>
              </a:rPr>
              <a:t>that</a:t>
            </a:r>
            <a:r>
              <a:rPr kern="0" spc="-75" dirty="0">
                <a:solidFill>
                  <a:srgbClr val="FFFFFF"/>
                </a:solidFill>
                <a:latin typeface="Calibri"/>
                <a:cs typeface="Calibri"/>
              </a:rPr>
              <a:t> </a:t>
            </a:r>
            <a:r>
              <a:rPr kern="0" spc="-10" dirty="0">
                <a:solidFill>
                  <a:srgbClr val="FFFFFF"/>
                </a:solidFill>
                <a:latin typeface="Calibri"/>
                <a:cs typeface="Calibri"/>
              </a:rPr>
              <a:t>conservation</a:t>
            </a:r>
            <a:r>
              <a:rPr kern="0" spc="-25" dirty="0">
                <a:solidFill>
                  <a:srgbClr val="FFFFFF"/>
                </a:solidFill>
                <a:latin typeface="Calibri"/>
                <a:cs typeface="Calibri"/>
              </a:rPr>
              <a:t> </a:t>
            </a:r>
            <a:r>
              <a:rPr kern="0" dirty="0">
                <a:solidFill>
                  <a:srgbClr val="FFFFFF"/>
                </a:solidFill>
                <a:latin typeface="Calibri"/>
                <a:cs typeface="Calibri"/>
              </a:rPr>
              <a:t>areas</a:t>
            </a:r>
            <a:r>
              <a:rPr kern="0" spc="-45" dirty="0">
                <a:solidFill>
                  <a:srgbClr val="FFFFFF"/>
                </a:solidFill>
                <a:latin typeface="Calibri"/>
                <a:cs typeface="Calibri"/>
              </a:rPr>
              <a:t> </a:t>
            </a:r>
            <a:r>
              <a:rPr kern="0" spc="-10" dirty="0">
                <a:solidFill>
                  <a:srgbClr val="FFFFFF"/>
                </a:solidFill>
                <a:latin typeface="Calibri"/>
                <a:cs typeface="Calibri"/>
              </a:rPr>
              <a:t>equal economic</a:t>
            </a:r>
            <a:r>
              <a:rPr kern="0" spc="-15" dirty="0">
                <a:solidFill>
                  <a:srgbClr val="FFFFFF"/>
                </a:solidFill>
                <a:latin typeface="Calibri"/>
                <a:cs typeface="Calibri"/>
              </a:rPr>
              <a:t> </a:t>
            </a:r>
            <a:r>
              <a:rPr kern="0" spc="-10" dirty="0">
                <a:solidFill>
                  <a:srgbClr val="FFFFFF"/>
                </a:solidFill>
                <a:latin typeface="Calibri"/>
                <a:cs typeface="Calibri"/>
              </a:rPr>
              <a:t>losses</a:t>
            </a:r>
            <a:endParaRPr kern="0">
              <a:solidFill>
                <a:sysClr val="windowText" lastClr="000000"/>
              </a:solidFill>
              <a:latin typeface="Calibri"/>
              <a:cs typeface="Calibri"/>
            </a:endParaRPr>
          </a:p>
        </p:txBody>
      </p:sp>
      <p:sp>
        <p:nvSpPr>
          <p:cNvPr id="7" name="object 7"/>
          <p:cNvSpPr txBox="1"/>
          <p:nvPr/>
        </p:nvSpPr>
        <p:spPr>
          <a:xfrm>
            <a:off x="7661420" y="2922315"/>
            <a:ext cx="3874265" cy="3233634"/>
          </a:xfrm>
          <a:prstGeom prst="rect">
            <a:avLst/>
          </a:prstGeom>
        </p:spPr>
        <p:txBody>
          <a:bodyPr vert="horz" wrap="square" lIns="0" tIns="58411" rIns="0" bIns="0" rtlCol="0">
            <a:spAutoFit/>
          </a:bodyPr>
          <a:lstStyle/>
          <a:p>
            <a:pPr marL="241276" indent="-228577" defTabSz="914309" fontAlgn="auto">
              <a:spcBef>
                <a:spcPts val="459"/>
              </a:spcBef>
              <a:spcAft>
                <a:spcPts val="0"/>
              </a:spcAft>
              <a:buFont typeface="Arial"/>
              <a:buChar char="•"/>
              <a:tabLst>
                <a:tab pos="240641" algn="l"/>
                <a:tab pos="241276" algn="l"/>
              </a:tabLst>
            </a:pPr>
            <a:r>
              <a:rPr sz="1800" kern="0" dirty="0">
                <a:solidFill>
                  <a:srgbClr val="FFFFFF"/>
                </a:solidFill>
                <a:latin typeface="Calibri"/>
                <a:cs typeface="Calibri"/>
              </a:rPr>
              <a:t>The</a:t>
            </a:r>
            <a:r>
              <a:rPr sz="1800" kern="0" spc="-15" dirty="0">
                <a:solidFill>
                  <a:srgbClr val="FFFFFF"/>
                </a:solidFill>
                <a:latin typeface="Calibri"/>
                <a:cs typeface="Calibri"/>
              </a:rPr>
              <a:t> </a:t>
            </a:r>
            <a:r>
              <a:rPr sz="1800" kern="0" dirty="0">
                <a:solidFill>
                  <a:srgbClr val="FFFFFF"/>
                </a:solidFill>
                <a:latin typeface="Calibri"/>
                <a:cs typeface="Calibri"/>
              </a:rPr>
              <a:t>social</a:t>
            </a:r>
            <a:r>
              <a:rPr sz="1800" kern="0" spc="-10" dirty="0">
                <a:solidFill>
                  <a:srgbClr val="FFFFFF"/>
                </a:solidFill>
                <a:latin typeface="Calibri"/>
                <a:cs typeface="Calibri"/>
              </a:rPr>
              <a:t> problem</a:t>
            </a:r>
            <a:endParaRPr sz="1800" kern="0">
              <a:solidFill>
                <a:sysClr val="windowText" lastClr="000000"/>
              </a:solidFill>
              <a:latin typeface="Calibri"/>
              <a:cs typeface="Calibri"/>
            </a:endParaRPr>
          </a:p>
          <a:p>
            <a:pPr marL="698430" marR="155559" lvl="1" indent="-228577" defTabSz="914309" fontAlgn="auto">
              <a:lnSpc>
                <a:spcPct val="90100"/>
              </a:lnSpc>
              <a:spcBef>
                <a:spcPts val="509"/>
              </a:spcBef>
              <a:spcAft>
                <a:spcPts val="0"/>
              </a:spcAft>
              <a:buFont typeface="Arial"/>
              <a:buChar char="•"/>
              <a:tabLst>
                <a:tab pos="697795" algn="l"/>
                <a:tab pos="698430" algn="l"/>
              </a:tabLst>
            </a:pPr>
            <a:r>
              <a:rPr kern="0" dirty="0">
                <a:solidFill>
                  <a:srgbClr val="FFFFFF"/>
                </a:solidFill>
                <a:latin typeface="Calibri"/>
                <a:cs typeface="Calibri"/>
              </a:rPr>
              <a:t>Besides</a:t>
            </a:r>
            <a:r>
              <a:rPr kern="0" spc="-35" dirty="0">
                <a:solidFill>
                  <a:srgbClr val="FFFFFF"/>
                </a:solidFill>
                <a:latin typeface="Calibri"/>
                <a:cs typeface="Calibri"/>
              </a:rPr>
              <a:t> </a:t>
            </a:r>
            <a:r>
              <a:rPr kern="0" dirty="0">
                <a:solidFill>
                  <a:srgbClr val="FFFFFF"/>
                </a:solidFill>
                <a:latin typeface="Calibri"/>
                <a:cs typeface="Calibri"/>
              </a:rPr>
              <a:t>the</a:t>
            </a:r>
            <a:r>
              <a:rPr kern="0" spc="-50" dirty="0">
                <a:solidFill>
                  <a:srgbClr val="FFFFFF"/>
                </a:solidFill>
                <a:latin typeface="Calibri"/>
                <a:cs typeface="Calibri"/>
              </a:rPr>
              <a:t> </a:t>
            </a:r>
            <a:r>
              <a:rPr kern="0" dirty="0">
                <a:solidFill>
                  <a:srgbClr val="FFFFFF"/>
                </a:solidFill>
                <a:latin typeface="Calibri"/>
                <a:cs typeface="Calibri"/>
              </a:rPr>
              <a:t>social</a:t>
            </a:r>
            <a:r>
              <a:rPr kern="0" spc="-50" dirty="0">
                <a:solidFill>
                  <a:srgbClr val="FFFFFF"/>
                </a:solidFill>
                <a:latin typeface="Calibri"/>
                <a:cs typeface="Calibri"/>
              </a:rPr>
              <a:t> </a:t>
            </a:r>
            <a:r>
              <a:rPr kern="0" dirty="0">
                <a:solidFill>
                  <a:srgbClr val="FFFFFF"/>
                </a:solidFill>
                <a:latin typeface="Calibri"/>
                <a:cs typeface="Calibri"/>
              </a:rPr>
              <a:t>impact</a:t>
            </a:r>
            <a:r>
              <a:rPr kern="0" spc="-55" dirty="0">
                <a:solidFill>
                  <a:srgbClr val="FFFFFF"/>
                </a:solidFill>
                <a:latin typeface="Calibri"/>
                <a:cs typeface="Calibri"/>
              </a:rPr>
              <a:t> </a:t>
            </a:r>
            <a:r>
              <a:rPr kern="0" spc="-25" dirty="0">
                <a:solidFill>
                  <a:srgbClr val="FFFFFF"/>
                </a:solidFill>
                <a:latin typeface="Calibri"/>
                <a:cs typeface="Calibri"/>
              </a:rPr>
              <a:t>of </a:t>
            </a:r>
            <a:r>
              <a:rPr kern="0" spc="-10" dirty="0">
                <a:solidFill>
                  <a:srgbClr val="FFFFFF"/>
                </a:solidFill>
                <a:latin typeface="Calibri"/>
                <a:cs typeface="Calibri"/>
              </a:rPr>
              <a:t>environmental</a:t>
            </a:r>
            <a:r>
              <a:rPr kern="0" spc="-50" dirty="0">
                <a:solidFill>
                  <a:srgbClr val="FFFFFF"/>
                </a:solidFill>
                <a:latin typeface="Calibri"/>
                <a:cs typeface="Calibri"/>
              </a:rPr>
              <a:t> </a:t>
            </a:r>
            <a:r>
              <a:rPr kern="0" spc="-10" dirty="0">
                <a:solidFill>
                  <a:srgbClr val="FFFFFF"/>
                </a:solidFill>
                <a:latin typeface="Calibri"/>
                <a:cs typeface="Calibri"/>
              </a:rPr>
              <a:t>degradation:</a:t>
            </a:r>
            <a:r>
              <a:rPr kern="0" spc="-70" dirty="0">
                <a:solidFill>
                  <a:srgbClr val="FFFFFF"/>
                </a:solidFill>
                <a:latin typeface="Calibri"/>
                <a:cs typeface="Calibri"/>
              </a:rPr>
              <a:t> </a:t>
            </a:r>
            <a:r>
              <a:rPr kern="0" spc="-10" dirty="0">
                <a:solidFill>
                  <a:srgbClr val="FFFFFF"/>
                </a:solidFill>
                <a:latin typeface="Calibri"/>
                <a:cs typeface="Calibri"/>
              </a:rPr>
              <a:t>poverty, immigration,</a:t>
            </a:r>
            <a:r>
              <a:rPr kern="0" spc="-55" dirty="0">
                <a:solidFill>
                  <a:srgbClr val="FFFFFF"/>
                </a:solidFill>
                <a:latin typeface="Calibri"/>
                <a:cs typeface="Calibri"/>
              </a:rPr>
              <a:t> </a:t>
            </a:r>
            <a:r>
              <a:rPr kern="0" spc="-10" dirty="0">
                <a:solidFill>
                  <a:srgbClr val="FFFFFF"/>
                </a:solidFill>
                <a:latin typeface="Calibri"/>
                <a:cs typeface="Calibri"/>
              </a:rPr>
              <a:t>disease</a:t>
            </a:r>
            <a:endParaRPr kern="0">
              <a:solidFill>
                <a:sysClr val="windowText" lastClr="000000"/>
              </a:solidFill>
              <a:latin typeface="Calibri"/>
              <a:cs typeface="Calibri"/>
            </a:endParaRPr>
          </a:p>
          <a:p>
            <a:pPr marL="698430" marR="5079" lvl="1" indent="-228577" defTabSz="914309" fontAlgn="auto">
              <a:lnSpc>
                <a:spcPts val="1730"/>
              </a:lnSpc>
              <a:spcBef>
                <a:spcPts val="530"/>
              </a:spcBef>
              <a:spcAft>
                <a:spcPts val="0"/>
              </a:spcAft>
              <a:buFont typeface="Arial"/>
              <a:buChar char="•"/>
              <a:tabLst>
                <a:tab pos="697795" algn="l"/>
                <a:tab pos="698430" algn="l"/>
              </a:tabLst>
            </a:pPr>
            <a:r>
              <a:rPr kern="0" spc="-10" dirty="0">
                <a:solidFill>
                  <a:srgbClr val="FFFFFF"/>
                </a:solidFill>
                <a:latin typeface="Calibri"/>
                <a:cs typeface="Calibri"/>
              </a:rPr>
              <a:t>Threats</a:t>
            </a:r>
            <a:r>
              <a:rPr kern="0" spc="-25" dirty="0">
                <a:solidFill>
                  <a:srgbClr val="FFFFFF"/>
                </a:solidFill>
                <a:latin typeface="Calibri"/>
                <a:cs typeface="Calibri"/>
              </a:rPr>
              <a:t> </a:t>
            </a:r>
            <a:r>
              <a:rPr kern="0" dirty="0">
                <a:solidFill>
                  <a:srgbClr val="FFFFFF"/>
                </a:solidFill>
                <a:latin typeface="Calibri"/>
                <a:cs typeface="Calibri"/>
              </a:rPr>
              <a:t>and</a:t>
            </a:r>
            <a:r>
              <a:rPr kern="0" spc="-40" dirty="0">
                <a:solidFill>
                  <a:srgbClr val="FFFFFF"/>
                </a:solidFill>
                <a:latin typeface="Calibri"/>
                <a:cs typeface="Calibri"/>
              </a:rPr>
              <a:t> </a:t>
            </a:r>
            <a:r>
              <a:rPr kern="0" spc="-10" dirty="0">
                <a:solidFill>
                  <a:srgbClr val="FFFFFF"/>
                </a:solidFill>
                <a:latin typeface="Calibri"/>
                <a:cs typeface="Calibri"/>
              </a:rPr>
              <a:t>exploitation</a:t>
            </a:r>
            <a:r>
              <a:rPr kern="0" spc="-55" dirty="0">
                <a:solidFill>
                  <a:srgbClr val="FFFFFF"/>
                </a:solidFill>
                <a:latin typeface="Calibri"/>
                <a:cs typeface="Calibri"/>
              </a:rPr>
              <a:t> </a:t>
            </a:r>
            <a:r>
              <a:rPr kern="0" dirty="0">
                <a:solidFill>
                  <a:srgbClr val="FFFFFF"/>
                </a:solidFill>
                <a:latin typeface="Calibri"/>
                <a:cs typeface="Calibri"/>
              </a:rPr>
              <a:t>of</a:t>
            </a:r>
            <a:r>
              <a:rPr kern="0" spc="-15" dirty="0">
                <a:solidFill>
                  <a:srgbClr val="FFFFFF"/>
                </a:solidFill>
                <a:latin typeface="Calibri"/>
                <a:cs typeface="Calibri"/>
              </a:rPr>
              <a:t> </a:t>
            </a:r>
            <a:r>
              <a:rPr kern="0" spc="-10" dirty="0">
                <a:solidFill>
                  <a:srgbClr val="FFFFFF"/>
                </a:solidFill>
                <a:latin typeface="Calibri"/>
                <a:cs typeface="Calibri"/>
              </a:rPr>
              <a:t>indigenous </a:t>
            </a:r>
            <a:r>
              <a:rPr kern="0" dirty="0">
                <a:solidFill>
                  <a:srgbClr val="FFFFFF"/>
                </a:solidFill>
                <a:latin typeface="Calibri"/>
                <a:cs typeface="Calibri"/>
              </a:rPr>
              <a:t>people</a:t>
            </a:r>
            <a:r>
              <a:rPr kern="0" spc="-20" dirty="0">
                <a:solidFill>
                  <a:srgbClr val="FFFFFF"/>
                </a:solidFill>
                <a:latin typeface="Calibri"/>
                <a:cs typeface="Calibri"/>
              </a:rPr>
              <a:t> </a:t>
            </a:r>
            <a:r>
              <a:rPr kern="0" dirty="0">
                <a:solidFill>
                  <a:srgbClr val="FFFFFF"/>
                </a:solidFill>
                <a:latin typeface="Calibri"/>
                <a:cs typeface="Calibri"/>
              </a:rPr>
              <a:t>as</a:t>
            </a:r>
            <a:r>
              <a:rPr kern="0" spc="-30" dirty="0">
                <a:solidFill>
                  <a:srgbClr val="FFFFFF"/>
                </a:solidFill>
                <a:latin typeface="Calibri"/>
                <a:cs typeface="Calibri"/>
              </a:rPr>
              <a:t> </a:t>
            </a:r>
            <a:r>
              <a:rPr kern="0" spc="-10" dirty="0">
                <a:solidFill>
                  <a:srgbClr val="FFFFFF"/>
                </a:solidFill>
                <a:latin typeface="Calibri"/>
                <a:cs typeface="Calibri"/>
              </a:rPr>
              <a:t>custodians</a:t>
            </a:r>
            <a:r>
              <a:rPr kern="0" spc="-40" dirty="0">
                <a:solidFill>
                  <a:srgbClr val="FFFFFF"/>
                </a:solidFill>
                <a:latin typeface="Calibri"/>
                <a:cs typeface="Calibri"/>
              </a:rPr>
              <a:t> </a:t>
            </a:r>
            <a:r>
              <a:rPr kern="0" dirty="0">
                <a:solidFill>
                  <a:srgbClr val="FFFFFF"/>
                </a:solidFill>
                <a:latin typeface="Calibri"/>
                <a:cs typeface="Calibri"/>
              </a:rPr>
              <a:t>of</a:t>
            </a:r>
            <a:r>
              <a:rPr kern="0" spc="-30" dirty="0">
                <a:solidFill>
                  <a:srgbClr val="FFFFFF"/>
                </a:solidFill>
                <a:latin typeface="Calibri"/>
                <a:cs typeface="Calibri"/>
              </a:rPr>
              <a:t> </a:t>
            </a:r>
            <a:r>
              <a:rPr kern="0" spc="-10" dirty="0">
                <a:solidFill>
                  <a:srgbClr val="FFFFFF"/>
                </a:solidFill>
                <a:latin typeface="Calibri"/>
                <a:cs typeface="Calibri"/>
              </a:rPr>
              <a:t>biodiversity</a:t>
            </a:r>
            <a:endParaRPr kern="0">
              <a:solidFill>
                <a:sysClr val="windowText" lastClr="000000"/>
              </a:solidFill>
              <a:latin typeface="Calibri"/>
              <a:cs typeface="Calibri"/>
            </a:endParaRPr>
          </a:p>
          <a:p>
            <a:pPr marL="241276" indent="-228577" defTabSz="914309" fontAlgn="auto">
              <a:spcBef>
                <a:spcPts val="730"/>
              </a:spcBef>
              <a:spcAft>
                <a:spcPts val="0"/>
              </a:spcAft>
              <a:buFont typeface="Arial"/>
              <a:buChar char="•"/>
              <a:tabLst>
                <a:tab pos="240641" algn="l"/>
                <a:tab pos="241276" algn="l"/>
              </a:tabLst>
            </a:pPr>
            <a:r>
              <a:rPr sz="1800" kern="0" dirty="0">
                <a:solidFill>
                  <a:srgbClr val="FFFFFF"/>
                </a:solidFill>
                <a:latin typeface="Calibri"/>
                <a:cs typeface="Calibri"/>
              </a:rPr>
              <a:t>The</a:t>
            </a:r>
            <a:r>
              <a:rPr sz="1800" kern="0" spc="-25" dirty="0">
                <a:solidFill>
                  <a:srgbClr val="FFFFFF"/>
                </a:solidFill>
                <a:latin typeface="Calibri"/>
                <a:cs typeface="Calibri"/>
              </a:rPr>
              <a:t> </a:t>
            </a:r>
            <a:r>
              <a:rPr sz="1800" kern="0" dirty="0">
                <a:solidFill>
                  <a:srgbClr val="FFFFFF"/>
                </a:solidFill>
                <a:latin typeface="Calibri"/>
                <a:cs typeface="Calibri"/>
              </a:rPr>
              <a:t>global political</a:t>
            </a:r>
            <a:r>
              <a:rPr sz="1800" kern="0" spc="-5" dirty="0">
                <a:solidFill>
                  <a:srgbClr val="FFFFFF"/>
                </a:solidFill>
                <a:latin typeface="Calibri"/>
                <a:cs typeface="Calibri"/>
              </a:rPr>
              <a:t> </a:t>
            </a:r>
            <a:r>
              <a:rPr sz="1800" kern="0" spc="-10" dirty="0">
                <a:solidFill>
                  <a:srgbClr val="FFFFFF"/>
                </a:solidFill>
                <a:latin typeface="Calibri"/>
                <a:cs typeface="Calibri"/>
              </a:rPr>
              <a:t>problem</a:t>
            </a:r>
            <a:endParaRPr sz="1800" kern="0">
              <a:solidFill>
                <a:sysClr val="windowText" lastClr="000000"/>
              </a:solidFill>
              <a:latin typeface="Calibri"/>
              <a:cs typeface="Calibri"/>
            </a:endParaRPr>
          </a:p>
          <a:p>
            <a:pPr marL="698430" lvl="1" indent="-228577" defTabSz="914309" fontAlgn="auto">
              <a:spcBef>
                <a:spcPts val="334"/>
              </a:spcBef>
              <a:spcAft>
                <a:spcPts val="0"/>
              </a:spcAft>
              <a:buFont typeface="Arial"/>
              <a:buChar char="•"/>
              <a:tabLst>
                <a:tab pos="697795" algn="l"/>
                <a:tab pos="698430" algn="l"/>
              </a:tabLst>
            </a:pPr>
            <a:r>
              <a:rPr kern="0" spc="-10" dirty="0">
                <a:solidFill>
                  <a:srgbClr val="FFFFFF"/>
                </a:solidFill>
                <a:latin typeface="Calibri"/>
                <a:cs typeface="Calibri"/>
              </a:rPr>
              <a:t>Heritage</a:t>
            </a:r>
            <a:r>
              <a:rPr kern="0" spc="-40" dirty="0">
                <a:solidFill>
                  <a:srgbClr val="FFFFFF"/>
                </a:solidFill>
                <a:latin typeface="Calibri"/>
                <a:cs typeface="Calibri"/>
              </a:rPr>
              <a:t> </a:t>
            </a:r>
            <a:r>
              <a:rPr kern="0" dirty="0">
                <a:solidFill>
                  <a:srgbClr val="FFFFFF"/>
                </a:solidFill>
                <a:latin typeface="Calibri"/>
                <a:cs typeface="Calibri"/>
              </a:rPr>
              <a:t>from</a:t>
            </a:r>
            <a:r>
              <a:rPr kern="0" spc="-30" dirty="0">
                <a:solidFill>
                  <a:srgbClr val="FFFFFF"/>
                </a:solidFill>
                <a:latin typeface="Calibri"/>
                <a:cs typeface="Calibri"/>
              </a:rPr>
              <a:t> </a:t>
            </a:r>
            <a:r>
              <a:rPr kern="0" spc="-10" dirty="0">
                <a:solidFill>
                  <a:srgbClr val="FFFFFF"/>
                </a:solidFill>
                <a:latin typeface="Calibri"/>
                <a:cs typeface="Calibri"/>
              </a:rPr>
              <a:t>colonization</a:t>
            </a:r>
            <a:r>
              <a:rPr kern="0" spc="-60" dirty="0">
                <a:solidFill>
                  <a:srgbClr val="FFFFFF"/>
                </a:solidFill>
                <a:latin typeface="Calibri"/>
                <a:cs typeface="Calibri"/>
              </a:rPr>
              <a:t> </a:t>
            </a:r>
            <a:r>
              <a:rPr kern="0" spc="-10" dirty="0">
                <a:solidFill>
                  <a:srgbClr val="FFFFFF"/>
                </a:solidFill>
                <a:latin typeface="Calibri"/>
                <a:cs typeface="Calibri"/>
              </a:rPr>
              <a:t>process</a:t>
            </a:r>
            <a:endParaRPr kern="0">
              <a:solidFill>
                <a:sysClr val="windowText" lastClr="000000"/>
              </a:solidFill>
              <a:latin typeface="Calibri"/>
              <a:cs typeface="Calibri"/>
            </a:endParaRPr>
          </a:p>
          <a:p>
            <a:pPr marL="698430" marR="92701" lvl="1" indent="-228577" defTabSz="914309" fontAlgn="auto">
              <a:lnSpc>
                <a:spcPts val="1730"/>
              </a:lnSpc>
              <a:spcBef>
                <a:spcPts val="515"/>
              </a:spcBef>
              <a:spcAft>
                <a:spcPts val="0"/>
              </a:spcAft>
              <a:buFont typeface="Arial"/>
              <a:buChar char="•"/>
              <a:tabLst>
                <a:tab pos="697795" algn="l"/>
                <a:tab pos="698430" algn="l"/>
              </a:tabLst>
            </a:pPr>
            <a:r>
              <a:rPr kern="0" spc="-10" dirty="0">
                <a:solidFill>
                  <a:srgbClr val="FFFFFF"/>
                </a:solidFill>
                <a:latin typeface="Calibri"/>
                <a:cs typeface="Calibri"/>
              </a:rPr>
              <a:t>Appropriation</a:t>
            </a:r>
            <a:r>
              <a:rPr kern="0" spc="-30" dirty="0">
                <a:solidFill>
                  <a:srgbClr val="FFFFFF"/>
                </a:solidFill>
                <a:latin typeface="Calibri"/>
                <a:cs typeface="Calibri"/>
              </a:rPr>
              <a:t> </a:t>
            </a:r>
            <a:r>
              <a:rPr kern="0" dirty="0">
                <a:solidFill>
                  <a:srgbClr val="FFFFFF"/>
                </a:solidFill>
                <a:latin typeface="Calibri"/>
                <a:cs typeface="Calibri"/>
              </a:rPr>
              <a:t>of</a:t>
            </a:r>
            <a:r>
              <a:rPr kern="0" spc="-10" dirty="0">
                <a:solidFill>
                  <a:srgbClr val="FFFFFF"/>
                </a:solidFill>
                <a:latin typeface="Calibri"/>
                <a:cs typeface="Calibri"/>
              </a:rPr>
              <a:t> biodiversity</a:t>
            </a:r>
            <a:r>
              <a:rPr kern="0" spc="-25" dirty="0">
                <a:solidFill>
                  <a:srgbClr val="FFFFFF"/>
                </a:solidFill>
                <a:latin typeface="Calibri"/>
                <a:cs typeface="Calibri"/>
              </a:rPr>
              <a:t> </a:t>
            </a:r>
            <a:r>
              <a:rPr kern="0" spc="-10" dirty="0">
                <a:solidFill>
                  <a:srgbClr val="FFFFFF"/>
                </a:solidFill>
                <a:latin typeface="Calibri"/>
                <a:cs typeface="Calibri"/>
              </a:rPr>
              <a:t>through patents</a:t>
            </a:r>
            <a:endParaRPr kern="0">
              <a:solidFill>
                <a:sysClr val="windowText" lastClr="000000"/>
              </a:solidFill>
              <a:latin typeface="Calibri"/>
              <a:cs typeface="Calibri"/>
            </a:endParaRPr>
          </a:p>
          <a:p>
            <a:pPr marL="698430" marR="22223" lvl="1" indent="-228577" defTabSz="914309" fontAlgn="auto">
              <a:lnSpc>
                <a:spcPts val="1730"/>
              </a:lnSpc>
              <a:spcBef>
                <a:spcPts val="500"/>
              </a:spcBef>
              <a:spcAft>
                <a:spcPts val="0"/>
              </a:spcAft>
              <a:buFont typeface="Arial"/>
              <a:buChar char="•"/>
              <a:tabLst>
                <a:tab pos="697795" algn="l"/>
                <a:tab pos="698430" algn="l"/>
              </a:tabLst>
            </a:pPr>
            <a:r>
              <a:rPr kern="0" spc="-10" dirty="0">
                <a:solidFill>
                  <a:srgbClr val="FFFFFF"/>
                </a:solidFill>
                <a:latin typeface="Calibri"/>
                <a:cs typeface="Calibri"/>
              </a:rPr>
              <a:t>Inequalities</a:t>
            </a:r>
            <a:r>
              <a:rPr kern="0" spc="-50" dirty="0">
                <a:solidFill>
                  <a:srgbClr val="FFFFFF"/>
                </a:solidFill>
                <a:latin typeface="Calibri"/>
                <a:cs typeface="Calibri"/>
              </a:rPr>
              <a:t> </a:t>
            </a:r>
            <a:r>
              <a:rPr kern="0" dirty="0">
                <a:solidFill>
                  <a:srgbClr val="FFFFFF"/>
                </a:solidFill>
                <a:latin typeface="Calibri"/>
                <a:cs typeface="Calibri"/>
              </a:rPr>
              <a:t>in</a:t>
            </a:r>
            <a:r>
              <a:rPr kern="0" spc="-30" dirty="0">
                <a:solidFill>
                  <a:srgbClr val="FFFFFF"/>
                </a:solidFill>
                <a:latin typeface="Calibri"/>
                <a:cs typeface="Calibri"/>
              </a:rPr>
              <a:t> </a:t>
            </a:r>
            <a:r>
              <a:rPr kern="0" spc="-10" dirty="0">
                <a:solidFill>
                  <a:srgbClr val="FFFFFF"/>
                </a:solidFill>
                <a:latin typeface="Calibri"/>
                <a:cs typeface="Calibri"/>
              </a:rPr>
              <a:t>benefiting</a:t>
            </a:r>
            <a:r>
              <a:rPr kern="0" spc="-25" dirty="0">
                <a:solidFill>
                  <a:srgbClr val="FFFFFF"/>
                </a:solidFill>
                <a:latin typeface="Calibri"/>
                <a:cs typeface="Calibri"/>
              </a:rPr>
              <a:t> </a:t>
            </a:r>
            <a:r>
              <a:rPr kern="0" dirty="0">
                <a:solidFill>
                  <a:srgbClr val="FFFFFF"/>
                </a:solidFill>
                <a:latin typeface="Calibri"/>
                <a:cs typeface="Calibri"/>
              </a:rPr>
              <a:t>from</a:t>
            </a:r>
            <a:r>
              <a:rPr kern="0" spc="-20" dirty="0">
                <a:solidFill>
                  <a:srgbClr val="FFFFFF"/>
                </a:solidFill>
                <a:latin typeface="Calibri"/>
                <a:cs typeface="Calibri"/>
              </a:rPr>
              <a:t> </a:t>
            </a:r>
            <a:r>
              <a:rPr kern="0" spc="-10" dirty="0">
                <a:solidFill>
                  <a:srgbClr val="FFFFFF"/>
                </a:solidFill>
                <a:latin typeface="Calibri"/>
                <a:cs typeface="Calibri"/>
              </a:rPr>
              <a:t>biotech research </a:t>
            </a:r>
            <a:r>
              <a:rPr kern="0" dirty="0">
                <a:solidFill>
                  <a:srgbClr val="FFFFFF"/>
                </a:solidFill>
                <a:latin typeface="Calibri"/>
                <a:cs typeface="Calibri"/>
              </a:rPr>
              <a:t>and</a:t>
            </a:r>
            <a:r>
              <a:rPr kern="0" spc="-40" dirty="0">
                <a:solidFill>
                  <a:srgbClr val="FFFFFF"/>
                </a:solidFill>
                <a:latin typeface="Calibri"/>
                <a:cs typeface="Calibri"/>
              </a:rPr>
              <a:t> </a:t>
            </a:r>
            <a:r>
              <a:rPr kern="0" spc="-10" dirty="0">
                <a:solidFill>
                  <a:srgbClr val="FFFFFF"/>
                </a:solidFill>
                <a:latin typeface="Calibri"/>
                <a:cs typeface="Calibri"/>
              </a:rPr>
              <a:t>development</a:t>
            </a:r>
            <a:endParaRPr kern="0">
              <a:solidFill>
                <a:sysClr val="windowText" lastClr="000000"/>
              </a:solidFill>
              <a:latin typeface="Calibri"/>
              <a:cs typeface="Calibri"/>
            </a:endParaRPr>
          </a:p>
        </p:txBody>
      </p:sp>
    </p:spTree>
    <p:extLst>
      <p:ext uri="{BB962C8B-B14F-4D97-AF65-F5344CB8AC3E}">
        <p14:creationId xmlns:p14="http://schemas.microsoft.com/office/powerpoint/2010/main" val="19767322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 y="447"/>
            <a:ext cx="12190413" cy="6857107"/>
            <a:chOff x="0" y="0"/>
            <a:chExt cx="12192000" cy="6858000"/>
          </a:xfrm>
        </p:grpSpPr>
        <p:pic>
          <p:nvPicPr>
            <p:cNvPr id="3" name="object 3">
              <a:hlinkClick r:id="rId2"/>
            </p:cNvPr>
            <p:cNvPicPr/>
            <p:nvPr/>
          </p:nvPicPr>
          <p:blipFill>
            <a:blip r:embed="rId3" cstate="print"/>
            <a:stretch>
              <a:fillRect/>
            </a:stretch>
          </p:blipFill>
          <p:spPr>
            <a:xfrm>
              <a:off x="3521964" y="0"/>
              <a:ext cx="8670036" cy="6857998"/>
            </a:xfrm>
            <a:prstGeom prst="rect">
              <a:avLst/>
            </a:prstGeom>
          </p:spPr>
        </p:pic>
        <p:pic>
          <p:nvPicPr>
            <p:cNvPr id="4" name="object 4"/>
            <p:cNvPicPr/>
            <p:nvPr/>
          </p:nvPicPr>
          <p:blipFill>
            <a:blip r:embed="rId4" cstate="print"/>
            <a:stretch>
              <a:fillRect/>
            </a:stretch>
          </p:blipFill>
          <p:spPr>
            <a:xfrm>
              <a:off x="0" y="0"/>
              <a:ext cx="9756648" cy="6858000"/>
            </a:xfrm>
            <a:prstGeom prst="rect">
              <a:avLst/>
            </a:prstGeom>
          </p:spPr>
        </p:pic>
      </p:grpSp>
      <p:sp>
        <p:nvSpPr>
          <p:cNvPr id="5" name="object 5"/>
          <p:cNvSpPr txBox="1">
            <a:spLocks noGrp="1"/>
          </p:cNvSpPr>
          <p:nvPr>
            <p:ph type="title"/>
          </p:nvPr>
        </p:nvSpPr>
        <p:spPr>
          <a:xfrm>
            <a:off x="449927" y="1394470"/>
            <a:ext cx="3284426" cy="835551"/>
          </a:xfrm>
          <a:prstGeom prst="rect">
            <a:avLst/>
          </a:prstGeom>
        </p:spPr>
        <p:txBody>
          <a:bodyPr vert="horz" wrap="square" lIns="0" tIns="60952" rIns="0" bIns="0" rtlCol="0">
            <a:spAutoFit/>
          </a:bodyPr>
          <a:lstStyle/>
          <a:p>
            <a:pPr marL="12699" marR="5079">
              <a:lnSpc>
                <a:spcPts val="3020"/>
              </a:lnSpc>
              <a:spcBef>
                <a:spcPts val="480"/>
              </a:spcBef>
            </a:pPr>
            <a:r>
              <a:rPr sz="2800" dirty="0">
                <a:solidFill>
                  <a:srgbClr val="FFFFFF"/>
                </a:solidFill>
              </a:rPr>
              <a:t>How</a:t>
            </a:r>
            <a:r>
              <a:rPr sz="2800" spc="-45" dirty="0">
                <a:solidFill>
                  <a:srgbClr val="FFFFFF"/>
                </a:solidFill>
              </a:rPr>
              <a:t> </a:t>
            </a:r>
            <a:r>
              <a:rPr sz="2800" dirty="0">
                <a:solidFill>
                  <a:srgbClr val="FFFFFF"/>
                </a:solidFill>
              </a:rPr>
              <a:t>the</a:t>
            </a:r>
            <a:r>
              <a:rPr sz="2800" spc="-35" dirty="0">
                <a:solidFill>
                  <a:srgbClr val="FFFFFF"/>
                </a:solidFill>
              </a:rPr>
              <a:t> </a:t>
            </a:r>
            <a:r>
              <a:rPr sz="2800" spc="-10" dirty="0">
                <a:solidFill>
                  <a:srgbClr val="FFFFFF"/>
                </a:solidFill>
              </a:rPr>
              <a:t>Nagoya </a:t>
            </a:r>
            <a:r>
              <a:rPr sz="2800" spc="-20" dirty="0">
                <a:solidFill>
                  <a:srgbClr val="FFFFFF"/>
                </a:solidFill>
              </a:rPr>
              <a:t>Protocol</a:t>
            </a:r>
            <a:r>
              <a:rPr sz="2800" spc="-95" dirty="0">
                <a:solidFill>
                  <a:srgbClr val="FFFFFF"/>
                </a:solidFill>
              </a:rPr>
              <a:t> </a:t>
            </a:r>
            <a:r>
              <a:rPr sz="2800" dirty="0">
                <a:solidFill>
                  <a:srgbClr val="FFFFFF"/>
                </a:solidFill>
              </a:rPr>
              <a:t>was</a:t>
            </a:r>
            <a:r>
              <a:rPr sz="2800" spc="-75" dirty="0">
                <a:solidFill>
                  <a:srgbClr val="FFFFFF"/>
                </a:solidFill>
              </a:rPr>
              <a:t> </a:t>
            </a:r>
            <a:r>
              <a:rPr sz="2800" spc="-10" dirty="0">
                <a:solidFill>
                  <a:srgbClr val="FFFFFF"/>
                </a:solidFill>
              </a:rPr>
              <a:t>adopted?</a:t>
            </a:r>
            <a:endParaRPr sz="2800"/>
          </a:p>
        </p:txBody>
      </p:sp>
      <p:grpSp>
        <p:nvGrpSpPr>
          <p:cNvPr id="6" name="object 6"/>
          <p:cNvGrpSpPr/>
          <p:nvPr/>
        </p:nvGrpSpPr>
        <p:grpSpPr>
          <a:xfrm>
            <a:off x="425139" y="844633"/>
            <a:ext cx="3304110" cy="1617134"/>
            <a:chOff x="425195" y="844296"/>
            <a:chExt cx="3304540" cy="1617345"/>
          </a:xfrm>
        </p:grpSpPr>
        <p:sp>
          <p:nvSpPr>
            <p:cNvPr id="7" name="object 7"/>
            <p:cNvSpPr/>
            <p:nvPr/>
          </p:nvSpPr>
          <p:spPr>
            <a:xfrm>
              <a:off x="425195" y="844296"/>
              <a:ext cx="548640" cy="73660"/>
            </a:xfrm>
            <a:custGeom>
              <a:avLst/>
              <a:gdLst/>
              <a:ahLst/>
              <a:cxnLst/>
              <a:rect l="l" t="t" r="r" b="b"/>
              <a:pathLst>
                <a:path w="548640" h="73659">
                  <a:moveTo>
                    <a:pt x="548640" y="0"/>
                  </a:moveTo>
                  <a:lnTo>
                    <a:pt x="0" y="0"/>
                  </a:lnTo>
                  <a:lnTo>
                    <a:pt x="0" y="73151"/>
                  </a:lnTo>
                  <a:lnTo>
                    <a:pt x="548640" y="73151"/>
                  </a:lnTo>
                  <a:lnTo>
                    <a:pt x="548640" y="0"/>
                  </a:lnTo>
                  <a:close/>
                </a:path>
              </a:pathLst>
            </a:custGeom>
            <a:solidFill>
              <a:srgbClr val="EC7C30"/>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sp>
          <p:nvSpPr>
            <p:cNvPr id="8" name="object 8"/>
            <p:cNvSpPr/>
            <p:nvPr/>
          </p:nvSpPr>
          <p:spPr>
            <a:xfrm>
              <a:off x="428243" y="2442972"/>
              <a:ext cx="3301365" cy="18415"/>
            </a:xfrm>
            <a:custGeom>
              <a:avLst/>
              <a:gdLst/>
              <a:ahLst/>
              <a:cxnLst/>
              <a:rect l="l" t="t" r="r" b="b"/>
              <a:pathLst>
                <a:path w="3301365" h="18414">
                  <a:moveTo>
                    <a:pt x="3300983" y="0"/>
                  </a:moveTo>
                  <a:lnTo>
                    <a:pt x="0" y="0"/>
                  </a:lnTo>
                  <a:lnTo>
                    <a:pt x="0" y="18287"/>
                  </a:lnTo>
                  <a:lnTo>
                    <a:pt x="3300983" y="18287"/>
                  </a:lnTo>
                  <a:lnTo>
                    <a:pt x="3300983" y="0"/>
                  </a:lnTo>
                  <a:close/>
                </a:path>
              </a:pathLst>
            </a:custGeom>
            <a:solidFill>
              <a:srgbClr val="FFFFFF"/>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grpSp>
      <p:sp>
        <p:nvSpPr>
          <p:cNvPr id="9" name="object 9"/>
          <p:cNvSpPr txBox="1"/>
          <p:nvPr/>
        </p:nvSpPr>
        <p:spPr>
          <a:xfrm>
            <a:off x="449928" y="2704128"/>
            <a:ext cx="3248872" cy="3090143"/>
          </a:xfrm>
          <a:prstGeom prst="rect">
            <a:avLst/>
          </a:prstGeom>
        </p:spPr>
        <p:txBody>
          <a:bodyPr vert="horz" wrap="square" lIns="0" tIns="47619" rIns="0" bIns="0" rtlCol="0">
            <a:spAutoFit/>
          </a:bodyPr>
          <a:lstStyle/>
          <a:p>
            <a:pPr marL="241276" marR="280642" indent="-228577" defTabSz="914309" fontAlgn="auto">
              <a:lnSpc>
                <a:spcPts val="2160"/>
              </a:lnSpc>
              <a:spcBef>
                <a:spcPts val="375"/>
              </a:spcBef>
              <a:spcAft>
                <a:spcPts val="0"/>
              </a:spcAft>
              <a:buFont typeface="Arial"/>
              <a:buChar char="•"/>
              <a:tabLst>
                <a:tab pos="240641" algn="l"/>
                <a:tab pos="241276" algn="l"/>
              </a:tabLst>
            </a:pPr>
            <a:r>
              <a:rPr sz="2000" kern="0" spc="-10" dirty="0">
                <a:solidFill>
                  <a:srgbClr val="FFFFFF"/>
                </a:solidFill>
                <a:latin typeface="Calibri"/>
                <a:cs typeface="Calibri"/>
              </a:rPr>
              <a:t>Polarization between </a:t>
            </a:r>
            <a:r>
              <a:rPr sz="2000" kern="0" dirty="0">
                <a:solidFill>
                  <a:srgbClr val="FFFFFF"/>
                </a:solidFill>
                <a:latin typeface="Calibri"/>
                <a:cs typeface="Calibri"/>
              </a:rPr>
              <a:t>developed</a:t>
            </a:r>
            <a:r>
              <a:rPr sz="2000" kern="0" spc="-35" dirty="0">
                <a:solidFill>
                  <a:srgbClr val="FFFFFF"/>
                </a:solidFill>
                <a:latin typeface="Calibri"/>
                <a:cs typeface="Calibri"/>
              </a:rPr>
              <a:t> </a:t>
            </a:r>
            <a:r>
              <a:rPr sz="2000" kern="0" dirty="0">
                <a:solidFill>
                  <a:srgbClr val="FFFFFF"/>
                </a:solidFill>
                <a:latin typeface="Calibri"/>
                <a:cs typeface="Calibri"/>
              </a:rPr>
              <a:t>and</a:t>
            </a:r>
            <a:r>
              <a:rPr sz="2000" kern="0" spc="-50" dirty="0">
                <a:solidFill>
                  <a:srgbClr val="FFFFFF"/>
                </a:solidFill>
                <a:latin typeface="Calibri"/>
                <a:cs typeface="Calibri"/>
              </a:rPr>
              <a:t> </a:t>
            </a:r>
            <a:r>
              <a:rPr sz="2000" kern="0" spc="-10" dirty="0">
                <a:solidFill>
                  <a:srgbClr val="FFFFFF"/>
                </a:solidFill>
                <a:latin typeface="Calibri"/>
                <a:cs typeface="Calibri"/>
              </a:rPr>
              <a:t>developing countries</a:t>
            </a:r>
            <a:endParaRPr sz="2000" kern="0">
              <a:solidFill>
                <a:sysClr val="windowText" lastClr="000000"/>
              </a:solidFill>
              <a:latin typeface="Calibri"/>
              <a:cs typeface="Calibri"/>
            </a:endParaRPr>
          </a:p>
          <a:p>
            <a:pPr marL="698430" marR="5079" lvl="1" indent="-228577" algn="just" defTabSz="914309" fontAlgn="auto">
              <a:lnSpc>
                <a:spcPts val="1939"/>
              </a:lnSpc>
              <a:spcBef>
                <a:spcPts val="515"/>
              </a:spcBef>
              <a:spcAft>
                <a:spcPts val="0"/>
              </a:spcAft>
              <a:buFont typeface="Arial"/>
              <a:buChar char="•"/>
              <a:tabLst>
                <a:tab pos="698430" algn="l"/>
              </a:tabLst>
            </a:pPr>
            <a:r>
              <a:rPr sz="1800" kern="0" dirty="0">
                <a:solidFill>
                  <a:srgbClr val="FFFFFF"/>
                </a:solidFill>
                <a:latin typeface="Calibri"/>
                <a:cs typeface="Calibri"/>
              </a:rPr>
              <a:t>The</a:t>
            </a:r>
            <a:r>
              <a:rPr sz="1800" kern="0" spc="-25" dirty="0">
                <a:solidFill>
                  <a:srgbClr val="FFFFFF"/>
                </a:solidFill>
                <a:latin typeface="Calibri"/>
                <a:cs typeface="Calibri"/>
              </a:rPr>
              <a:t> </a:t>
            </a:r>
            <a:r>
              <a:rPr sz="1800" kern="0" dirty="0">
                <a:solidFill>
                  <a:srgbClr val="FFFFFF"/>
                </a:solidFill>
                <a:latin typeface="Calibri"/>
                <a:cs typeface="Calibri"/>
              </a:rPr>
              <a:t>Indonesian</a:t>
            </a:r>
            <a:r>
              <a:rPr sz="1800" kern="0" spc="-5" dirty="0">
                <a:solidFill>
                  <a:srgbClr val="FFFFFF"/>
                </a:solidFill>
                <a:latin typeface="Calibri"/>
                <a:cs typeface="Calibri"/>
              </a:rPr>
              <a:t> </a:t>
            </a:r>
            <a:r>
              <a:rPr sz="1800" kern="0" dirty="0">
                <a:solidFill>
                  <a:srgbClr val="FFFFFF"/>
                </a:solidFill>
                <a:latin typeface="Calibri"/>
                <a:cs typeface="Calibri"/>
              </a:rPr>
              <a:t>case</a:t>
            </a:r>
            <a:r>
              <a:rPr sz="1800" kern="0" spc="-15" dirty="0">
                <a:solidFill>
                  <a:srgbClr val="FFFFFF"/>
                </a:solidFill>
                <a:latin typeface="Calibri"/>
                <a:cs typeface="Calibri"/>
              </a:rPr>
              <a:t> </a:t>
            </a:r>
            <a:r>
              <a:rPr sz="1800" kern="0" dirty="0">
                <a:solidFill>
                  <a:srgbClr val="FFFFFF"/>
                </a:solidFill>
                <a:latin typeface="Calibri"/>
                <a:cs typeface="Calibri"/>
              </a:rPr>
              <a:t>on</a:t>
            </a:r>
            <a:r>
              <a:rPr sz="1800" kern="0" spc="-10" dirty="0">
                <a:solidFill>
                  <a:srgbClr val="FFFFFF"/>
                </a:solidFill>
                <a:latin typeface="Calibri"/>
                <a:cs typeface="Calibri"/>
              </a:rPr>
              <a:t> </a:t>
            </a:r>
            <a:r>
              <a:rPr sz="1800" kern="0" spc="-25" dirty="0">
                <a:solidFill>
                  <a:srgbClr val="FFFFFF"/>
                </a:solidFill>
                <a:latin typeface="Calibri"/>
                <a:cs typeface="Calibri"/>
              </a:rPr>
              <a:t>the </a:t>
            </a:r>
            <a:r>
              <a:rPr sz="1800" kern="0" dirty="0">
                <a:solidFill>
                  <a:srgbClr val="FFFFFF"/>
                </a:solidFill>
                <a:latin typeface="Calibri"/>
                <a:cs typeface="Calibri"/>
              </a:rPr>
              <a:t>sharing</a:t>
            </a:r>
            <a:r>
              <a:rPr sz="1800" kern="0" spc="-40" dirty="0">
                <a:solidFill>
                  <a:srgbClr val="FFFFFF"/>
                </a:solidFill>
                <a:latin typeface="Calibri"/>
                <a:cs typeface="Calibri"/>
              </a:rPr>
              <a:t> </a:t>
            </a:r>
            <a:r>
              <a:rPr sz="1800" kern="0" dirty="0">
                <a:solidFill>
                  <a:srgbClr val="FFFFFF"/>
                </a:solidFill>
                <a:latin typeface="Calibri"/>
                <a:cs typeface="Calibri"/>
              </a:rPr>
              <a:t>of</a:t>
            </a:r>
            <a:r>
              <a:rPr sz="1800" kern="0" spc="-15" dirty="0">
                <a:solidFill>
                  <a:srgbClr val="FFFFFF"/>
                </a:solidFill>
                <a:latin typeface="Calibri"/>
                <a:cs typeface="Calibri"/>
              </a:rPr>
              <a:t> </a:t>
            </a:r>
            <a:r>
              <a:rPr sz="1800" kern="0" dirty="0">
                <a:solidFill>
                  <a:srgbClr val="FFFFFF"/>
                </a:solidFill>
                <a:latin typeface="Calibri"/>
                <a:cs typeface="Calibri"/>
              </a:rPr>
              <a:t>influenza</a:t>
            </a:r>
            <a:r>
              <a:rPr sz="1800" kern="0" spc="-15" dirty="0">
                <a:solidFill>
                  <a:srgbClr val="FFFFFF"/>
                </a:solidFill>
                <a:latin typeface="Calibri"/>
                <a:cs typeface="Calibri"/>
              </a:rPr>
              <a:t> </a:t>
            </a:r>
            <a:r>
              <a:rPr sz="1800" kern="0" spc="-10" dirty="0">
                <a:solidFill>
                  <a:srgbClr val="FFFFFF"/>
                </a:solidFill>
                <a:latin typeface="Calibri"/>
                <a:cs typeface="Calibri"/>
              </a:rPr>
              <a:t>strains </a:t>
            </a:r>
            <a:r>
              <a:rPr sz="1800" kern="0" dirty="0">
                <a:solidFill>
                  <a:srgbClr val="FFFFFF"/>
                </a:solidFill>
                <a:latin typeface="Calibri"/>
                <a:cs typeface="Calibri"/>
              </a:rPr>
              <a:t>at</a:t>
            </a:r>
            <a:r>
              <a:rPr sz="1800" kern="0" spc="-40" dirty="0">
                <a:solidFill>
                  <a:srgbClr val="FFFFFF"/>
                </a:solidFill>
                <a:latin typeface="Calibri"/>
                <a:cs typeface="Calibri"/>
              </a:rPr>
              <a:t> </a:t>
            </a:r>
            <a:r>
              <a:rPr sz="1800" kern="0" dirty="0">
                <a:solidFill>
                  <a:srgbClr val="FFFFFF"/>
                </a:solidFill>
                <a:latin typeface="Calibri"/>
                <a:cs typeface="Calibri"/>
              </a:rPr>
              <a:t>the</a:t>
            </a:r>
            <a:r>
              <a:rPr sz="1800" kern="0" spc="-30" dirty="0">
                <a:solidFill>
                  <a:srgbClr val="FFFFFF"/>
                </a:solidFill>
                <a:latin typeface="Calibri"/>
                <a:cs typeface="Calibri"/>
              </a:rPr>
              <a:t> </a:t>
            </a:r>
            <a:r>
              <a:rPr sz="1800" kern="0" spc="-10" dirty="0">
                <a:solidFill>
                  <a:srgbClr val="FFFFFF"/>
                </a:solidFill>
                <a:latin typeface="Calibri"/>
                <a:cs typeface="Calibri"/>
              </a:rPr>
              <a:t>WHO’s </a:t>
            </a:r>
            <a:r>
              <a:rPr sz="1800" kern="0" spc="-25" dirty="0">
                <a:solidFill>
                  <a:srgbClr val="FFFFFF"/>
                </a:solidFill>
                <a:latin typeface="Calibri"/>
                <a:cs typeface="Calibri"/>
              </a:rPr>
              <a:t>GIS</a:t>
            </a:r>
            <a:endParaRPr sz="1800" kern="0">
              <a:solidFill>
                <a:sysClr val="windowText" lastClr="000000"/>
              </a:solidFill>
              <a:latin typeface="Calibri"/>
              <a:cs typeface="Calibri"/>
            </a:endParaRPr>
          </a:p>
          <a:p>
            <a:pPr marL="0" lvl="1" defTabSz="914309" fontAlgn="auto">
              <a:spcBef>
                <a:spcPts val="45"/>
              </a:spcBef>
              <a:spcAft>
                <a:spcPts val="0"/>
              </a:spcAft>
              <a:buClr>
                <a:srgbClr val="FFFFFF"/>
              </a:buClr>
              <a:buFont typeface="Arial"/>
              <a:buChar char="•"/>
            </a:pPr>
            <a:endParaRPr sz="1500" kern="0">
              <a:solidFill>
                <a:sysClr val="windowText" lastClr="000000"/>
              </a:solidFill>
              <a:latin typeface="Calibri"/>
              <a:cs typeface="Calibri"/>
            </a:endParaRPr>
          </a:p>
          <a:p>
            <a:pPr marL="469853" marR="660969" defTabSz="914309" fontAlgn="auto">
              <a:lnSpc>
                <a:spcPts val="1939"/>
              </a:lnSpc>
              <a:spcBef>
                <a:spcPts val="0"/>
              </a:spcBef>
              <a:spcAft>
                <a:spcPts val="0"/>
              </a:spcAft>
            </a:pPr>
            <a:r>
              <a:rPr sz="1800" b="1" i="1" kern="0" dirty="0">
                <a:solidFill>
                  <a:srgbClr val="FFFFFF"/>
                </a:solidFill>
                <a:latin typeface="Calibri"/>
                <a:cs typeface="Calibri"/>
              </a:rPr>
              <a:t>No</a:t>
            </a:r>
            <a:r>
              <a:rPr sz="1800" b="1" i="1" kern="0" spc="-20" dirty="0">
                <a:solidFill>
                  <a:srgbClr val="FFFFFF"/>
                </a:solidFill>
                <a:latin typeface="Calibri"/>
                <a:cs typeface="Calibri"/>
              </a:rPr>
              <a:t> </a:t>
            </a:r>
            <a:r>
              <a:rPr sz="1800" b="1" i="1" kern="0" dirty="0">
                <a:solidFill>
                  <a:srgbClr val="FFFFFF"/>
                </a:solidFill>
                <a:latin typeface="Calibri"/>
                <a:cs typeface="Calibri"/>
              </a:rPr>
              <a:t>benefit</a:t>
            </a:r>
            <a:r>
              <a:rPr sz="1800" b="1" i="1" kern="0" spc="-10" dirty="0">
                <a:solidFill>
                  <a:srgbClr val="FFFFFF"/>
                </a:solidFill>
                <a:latin typeface="Calibri"/>
                <a:cs typeface="Calibri"/>
              </a:rPr>
              <a:t> </a:t>
            </a:r>
            <a:r>
              <a:rPr sz="1800" b="1" i="1" kern="0" dirty="0">
                <a:solidFill>
                  <a:srgbClr val="FFFFFF"/>
                </a:solidFill>
                <a:latin typeface="Calibri"/>
                <a:cs typeface="Calibri"/>
              </a:rPr>
              <a:t>sharing,</a:t>
            </a:r>
            <a:r>
              <a:rPr sz="1800" b="1" i="1" kern="0" spc="-5" dirty="0">
                <a:solidFill>
                  <a:srgbClr val="FFFFFF"/>
                </a:solidFill>
                <a:latin typeface="Calibri"/>
                <a:cs typeface="Calibri"/>
              </a:rPr>
              <a:t> </a:t>
            </a:r>
            <a:r>
              <a:rPr sz="1800" b="1" i="1" kern="0" spc="-25" dirty="0">
                <a:solidFill>
                  <a:srgbClr val="FFFFFF"/>
                </a:solidFill>
                <a:latin typeface="Calibri"/>
                <a:cs typeface="Calibri"/>
              </a:rPr>
              <a:t>no </a:t>
            </a:r>
            <a:r>
              <a:rPr sz="1800" b="1" i="1" kern="0" spc="-10" dirty="0">
                <a:solidFill>
                  <a:srgbClr val="FFFFFF"/>
                </a:solidFill>
                <a:latin typeface="Calibri"/>
                <a:cs typeface="Calibri"/>
              </a:rPr>
              <a:t>access!</a:t>
            </a:r>
            <a:endParaRPr sz="1800" kern="0">
              <a:solidFill>
                <a:sysClr val="windowText" lastClr="000000"/>
              </a:solidFill>
              <a:latin typeface="Calibri"/>
              <a:cs typeface="Calibri"/>
            </a:endParaRPr>
          </a:p>
          <a:p>
            <a:pPr marL="241276" marR="12064" indent="-228577" defTabSz="914309" fontAlgn="auto">
              <a:lnSpc>
                <a:spcPts val="2160"/>
              </a:lnSpc>
              <a:spcBef>
                <a:spcPts val="994"/>
              </a:spcBef>
              <a:spcAft>
                <a:spcPts val="0"/>
              </a:spcAft>
              <a:buFont typeface="Arial"/>
              <a:buChar char="•"/>
              <a:tabLst>
                <a:tab pos="240641" algn="l"/>
                <a:tab pos="241276" algn="l"/>
              </a:tabLst>
            </a:pPr>
            <a:r>
              <a:rPr sz="2000" kern="0" dirty="0">
                <a:solidFill>
                  <a:srgbClr val="FFFFFF"/>
                </a:solidFill>
                <a:latin typeface="Calibri"/>
                <a:cs typeface="Calibri"/>
              </a:rPr>
              <a:t>Results:</a:t>
            </a:r>
            <a:r>
              <a:rPr sz="2000" kern="0" spc="-15" dirty="0">
                <a:solidFill>
                  <a:srgbClr val="FFFFFF"/>
                </a:solidFill>
                <a:latin typeface="Calibri"/>
                <a:cs typeface="Calibri"/>
              </a:rPr>
              <a:t> </a:t>
            </a:r>
            <a:r>
              <a:rPr sz="2000" kern="0" dirty="0">
                <a:solidFill>
                  <a:srgbClr val="FFFFFF"/>
                </a:solidFill>
                <a:latin typeface="Calibri"/>
                <a:cs typeface="Calibri"/>
              </a:rPr>
              <a:t>the</a:t>
            </a:r>
            <a:r>
              <a:rPr sz="2000" kern="0" spc="-35" dirty="0">
                <a:solidFill>
                  <a:srgbClr val="FFFFFF"/>
                </a:solidFill>
                <a:latin typeface="Calibri"/>
                <a:cs typeface="Calibri"/>
              </a:rPr>
              <a:t> </a:t>
            </a:r>
            <a:r>
              <a:rPr sz="2000" kern="0" spc="-70" dirty="0">
                <a:solidFill>
                  <a:srgbClr val="FFFFFF"/>
                </a:solidFill>
                <a:latin typeface="Calibri"/>
                <a:cs typeface="Calibri"/>
              </a:rPr>
              <a:t>NP,</a:t>
            </a:r>
            <a:r>
              <a:rPr sz="2000" kern="0" spc="-15" dirty="0">
                <a:solidFill>
                  <a:srgbClr val="FFFFFF"/>
                </a:solidFill>
                <a:latin typeface="Calibri"/>
                <a:cs typeface="Calibri"/>
              </a:rPr>
              <a:t> </a:t>
            </a:r>
            <a:r>
              <a:rPr sz="2000" kern="0" dirty="0">
                <a:solidFill>
                  <a:srgbClr val="FFFFFF"/>
                </a:solidFill>
                <a:latin typeface="Calibri"/>
                <a:cs typeface="Calibri"/>
              </a:rPr>
              <a:t>the</a:t>
            </a:r>
            <a:r>
              <a:rPr sz="2000" kern="0" spc="-30" dirty="0">
                <a:solidFill>
                  <a:srgbClr val="FFFFFF"/>
                </a:solidFill>
                <a:latin typeface="Calibri"/>
                <a:cs typeface="Calibri"/>
              </a:rPr>
              <a:t> </a:t>
            </a:r>
            <a:r>
              <a:rPr sz="2000" kern="0" spc="-10" dirty="0">
                <a:solidFill>
                  <a:srgbClr val="FFFFFF"/>
                </a:solidFill>
                <a:latin typeface="Calibri"/>
                <a:cs typeface="Calibri"/>
              </a:rPr>
              <a:t>ITPGRFA</a:t>
            </a:r>
            <a:r>
              <a:rPr sz="2000" kern="0" spc="-10" dirty="0">
                <a:solidFill>
                  <a:srgbClr val="FFFFFF"/>
                </a:solidFill>
                <a:latin typeface="Calibri"/>
                <a:cs typeface="Calibri"/>
                <a:hlinkClick r:id="rId2"/>
              </a:rPr>
              <a:t>,</a:t>
            </a:r>
            <a:r>
              <a:rPr sz="2000" kern="0" spc="-10" dirty="0">
                <a:solidFill>
                  <a:srgbClr val="FFFFFF"/>
                </a:solidFill>
                <a:latin typeface="Calibri"/>
                <a:cs typeface="Calibri"/>
              </a:rPr>
              <a:t> </a:t>
            </a:r>
            <a:r>
              <a:rPr sz="2000" kern="0" dirty="0">
                <a:solidFill>
                  <a:srgbClr val="FFFFFF"/>
                </a:solidFill>
                <a:latin typeface="Calibri"/>
                <a:cs typeface="Calibri"/>
              </a:rPr>
              <a:t>and</a:t>
            </a:r>
            <a:r>
              <a:rPr sz="2000" kern="0" spc="-5" dirty="0">
                <a:solidFill>
                  <a:srgbClr val="FFFFFF"/>
                </a:solidFill>
                <a:latin typeface="Calibri"/>
                <a:cs typeface="Calibri"/>
              </a:rPr>
              <a:t> </a:t>
            </a:r>
            <a:r>
              <a:rPr sz="2000" kern="0" dirty="0">
                <a:solidFill>
                  <a:srgbClr val="FFFFFF"/>
                </a:solidFill>
                <a:latin typeface="Calibri"/>
                <a:cs typeface="Calibri"/>
              </a:rPr>
              <a:t>the</a:t>
            </a:r>
            <a:r>
              <a:rPr sz="2000" kern="0" spc="-10" dirty="0">
                <a:solidFill>
                  <a:srgbClr val="FFFFFF"/>
                </a:solidFill>
                <a:latin typeface="Calibri"/>
                <a:cs typeface="Calibri"/>
              </a:rPr>
              <a:t> </a:t>
            </a:r>
            <a:r>
              <a:rPr sz="2000" kern="0" dirty="0">
                <a:solidFill>
                  <a:srgbClr val="FFFFFF"/>
                </a:solidFill>
                <a:latin typeface="Calibri"/>
                <a:cs typeface="Calibri"/>
              </a:rPr>
              <a:t>PIP</a:t>
            </a:r>
            <a:r>
              <a:rPr sz="2000" kern="0" spc="-10" dirty="0">
                <a:solidFill>
                  <a:srgbClr val="FFFFFF"/>
                </a:solidFill>
                <a:latin typeface="Calibri"/>
                <a:cs typeface="Calibri"/>
              </a:rPr>
              <a:t> Framework</a:t>
            </a:r>
            <a:endParaRPr sz="2000" kern="0">
              <a:solidFill>
                <a:sysClr val="windowText" lastClr="000000"/>
              </a:solidFill>
              <a:latin typeface="Calibri"/>
              <a:cs typeface="Calibri"/>
            </a:endParaRPr>
          </a:p>
        </p:txBody>
      </p:sp>
    </p:spTree>
    <p:extLst>
      <p:ext uri="{BB962C8B-B14F-4D97-AF65-F5344CB8AC3E}">
        <p14:creationId xmlns:p14="http://schemas.microsoft.com/office/powerpoint/2010/main" val="33674883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 y="447"/>
            <a:ext cx="12190413" cy="4847594"/>
            <a:chOff x="0" y="0"/>
            <a:chExt cx="12192000" cy="4848225"/>
          </a:xfrm>
        </p:grpSpPr>
        <p:sp>
          <p:nvSpPr>
            <p:cNvPr id="4" name="object 4"/>
            <p:cNvSpPr/>
            <p:nvPr/>
          </p:nvSpPr>
          <p:spPr>
            <a:xfrm>
              <a:off x="0" y="0"/>
              <a:ext cx="12192000" cy="866140"/>
            </a:xfrm>
            <a:custGeom>
              <a:avLst/>
              <a:gdLst/>
              <a:ahLst/>
              <a:cxnLst/>
              <a:rect l="l" t="t" r="r" b="b"/>
              <a:pathLst>
                <a:path w="12192000" h="866140">
                  <a:moveTo>
                    <a:pt x="12192000" y="0"/>
                  </a:moveTo>
                  <a:lnTo>
                    <a:pt x="0" y="0"/>
                  </a:lnTo>
                  <a:lnTo>
                    <a:pt x="0" y="865632"/>
                  </a:lnTo>
                  <a:lnTo>
                    <a:pt x="12192000" y="865632"/>
                  </a:lnTo>
                  <a:lnTo>
                    <a:pt x="12192000" y="0"/>
                  </a:lnTo>
                  <a:close/>
                </a:path>
              </a:pathLst>
            </a:custGeom>
            <a:solidFill>
              <a:srgbClr val="FFC000"/>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pic>
          <p:nvPicPr>
            <p:cNvPr id="5" name="object 5"/>
            <p:cNvPicPr/>
            <p:nvPr/>
          </p:nvPicPr>
          <p:blipFill>
            <a:blip r:embed="rId2" cstate="print"/>
            <a:stretch>
              <a:fillRect/>
            </a:stretch>
          </p:blipFill>
          <p:spPr>
            <a:xfrm>
              <a:off x="376427" y="0"/>
              <a:ext cx="11506200" cy="4847844"/>
            </a:xfrm>
            <a:prstGeom prst="rect">
              <a:avLst/>
            </a:prstGeom>
          </p:spPr>
        </p:pic>
        <p:sp>
          <p:nvSpPr>
            <p:cNvPr id="6" name="object 6"/>
            <p:cNvSpPr/>
            <p:nvPr/>
          </p:nvSpPr>
          <p:spPr>
            <a:xfrm>
              <a:off x="518159" y="0"/>
              <a:ext cx="11231880" cy="4589145"/>
            </a:xfrm>
            <a:custGeom>
              <a:avLst/>
              <a:gdLst/>
              <a:ahLst/>
              <a:cxnLst/>
              <a:rect l="l" t="t" r="r" b="b"/>
              <a:pathLst>
                <a:path w="11231880" h="4589145">
                  <a:moveTo>
                    <a:pt x="11231880" y="0"/>
                  </a:moveTo>
                  <a:lnTo>
                    <a:pt x="0" y="0"/>
                  </a:lnTo>
                  <a:lnTo>
                    <a:pt x="0" y="4588764"/>
                  </a:lnTo>
                  <a:lnTo>
                    <a:pt x="11231880" y="4588764"/>
                  </a:lnTo>
                  <a:lnTo>
                    <a:pt x="11231880" y="0"/>
                  </a:lnTo>
                  <a:close/>
                </a:path>
              </a:pathLst>
            </a:custGeom>
            <a:solidFill>
              <a:srgbClr val="FFFFFF"/>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pic>
          <p:nvPicPr>
            <p:cNvPr id="7" name="object 7"/>
            <p:cNvPicPr/>
            <p:nvPr/>
          </p:nvPicPr>
          <p:blipFill>
            <a:blip r:embed="rId3" cstate="print"/>
            <a:stretch>
              <a:fillRect/>
            </a:stretch>
          </p:blipFill>
          <p:spPr>
            <a:xfrm>
              <a:off x="958596" y="364236"/>
              <a:ext cx="10370820" cy="3867912"/>
            </a:xfrm>
            <a:prstGeom prst="rect">
              <a:avLst/>
            </a:prstGeom>
          </p:spPr>
        </p:pic>
      </p:grpSp>
      <p:sp>
        <p:nvSpPr>
          <p:cNvPr id="8" name="object 8"/>
          <p:cNvSpPr/>
          <p:nvPr/>
        </p:nvSpPr>
        <p:spPr>
          <a:xfrm>
            <a:off x="4708546" y="4952801"/>
            <a:ext cx="45714" cy="1462850"/>
          </a:xfrm>
          <a:custGeom>
            <a:avLst/>
            <a:gdLst/>
            <a:ahLst/>
            <a:cxnLst/>
            <a:rect l="l" t="t" r="r" b="b"/>
            <a:pathLst>
              <a:path w="45720" h="1463039">
                <a:moveTo>
                  <a:pt x="45720" y="0"/>
                </a:moveTo>
                <a:lnTo>
                  <a:pt x="0" y="0"/>
                </a:lnTo>
                <a:lnTo>
                  <a:pt x="0" y="1463040"/>
                </a:lnTo>
                <a:lnTo>
                  <a:pt x="45720" y="1463040"/>
                </a:lnTo>
                <a:lnTo>
                  <a:pt x="45720" y="0"/>
                </a:lnTo>
                <a:close/>
              </a:path>
            </a:pathLst>
          </a:custGeom>
          <a:solidFill>
            <a:srgbClr val="FFC000"/>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sp>
        <p:nvSpPr>
          <p:cNvPr id="9" name="object 9"/>
          <p:cNvSpPr txBox="1"/>
          <p:nvPr/>
        </p:nvSpPr>
        <p:spPr>
          <a:xfrm>
            <a:off x="5078322" y="4781036"/>
            <a:ext cx="6384729" cy="1796180"/>
          </a:xfrm>
          <a:prstGeom prst="rect">
            <a:avLst/>
          </a:prstGeom>
        </p:spPr>
        <p:txBody>
          <a:bodyPr vert="horz" wrap="square" lIns="0" tIns="54603" rIns="0" bIns="0" rtlCol="0">
            <a:spAutoFit/>
          </a:bodyPr>
          <a:lstStyle/>
          <a:p>
            <a:pPr marL="241276" indent="-228577" defTabSz="914309" fontAlgn="auto">
              <a:spcBef>
                <a:spcPts val="430"/>
              </a:spcBef>
              <a:spcAft>
                <a:spcPts val="0"/>
              </a:spcAft>
              <a:buFont typeface="Arial"/>
              <a:buChar char="•"/>
              <a:tabLst>
                <a:tab pos="240641" algn="l"/>
                <a:tab pos="241276" algn="l"/>
              </a:tabLst>
            </a:pPr>
            <a:r>
              <a:rPr sz="2000" kern="0" dirty="0">
                <a:solidFill>
                  <a:sysClr val="windowText" lastClr="000000"/>
                </a:solidFill>
                <a:latin typeface="Calibri"/>
                <a:cs typeface="Calibri"/>
              </a:rPr>
              <a:t>Identifying</a:t>
            </a:r>
            <a:r>
              <a:rPr sz="2000" kern="0" spc="-30" dirty="0">
                <a:solidFill>
                  <a:sysClr val="windowText" lastClr="000000"/>
                </a:solidFill>
                <a:latin typeface="Calibri"/>
                <a:cs typeface="Calibri"/>
              </a:rPr>
              <a:t> </a:t>
            </a:r>
            <a:r>
              <a:rPr sz="2000" kern="0" spc="-10" dirty="0">
                <a:solidFill>
                  <a:sysClr val="windowText" lastClr="000000"/>
                </a:solidFill>
                <a:latin typeface="Calibri"/>
                <a:cs typeface="Calibri"/>
              </a:rPr>
              <a:t>Parties</a:t>
            </a:r>
            <a:endParaRPr sz="2000" kern="0">
              <a:solidFill>
                <a:sysClr val="windowText" lastClr="000000"/>
              </a:solidFill>
              <a:latin typeface="Calibri"/>
              <a:cs typeface="Calibri"/>
            </a:endParaRPr>
          </a:p>
          <a:p>
            <a:pPr marL="698430" lvl="1" indent="-228577" defTabSz="914309" fontAlgn="auto">
              <a:spcBef>
                <a:spcPts val="295"/>
              </a:spcBef>
              <a:spcAft>
                <a:spcPts val="0"/>
              </a:spcAft>
              <a:buFont typeface="Arial"/>
              <a:buChar char="•"/>
              <a:tabLst>
                <a:tab pos="697795" algn="l"/>
                <a:tab pos="698430" algn="l"/>
              </a:tabLst>
            </a:pPr>
            <a:r>
              <a:rPr sz="1800" kern="0" dirty="0">
                <a:solidFill>
                  <a:sysClr val="windowText" lastClr="000000"/>
                </a:solidFill>
                <a:latin typeface="Calibri"/>
                <a:cs typeface="Calibri"/>
              </a:rPr>
              <a:t>There</a:t>
            </a:r>
            <a:r>
              <a:rPr sz="1800" kern="0" spc="-30" dirty="0">
                <a:solidFill>
                  <a:sysClr val="windowText" lastClr="000000"/>
                </a:solidFill>
                <a:latin typeface="Calibri"/>
                <a:cs typeface="Calibri"/>
              </a:rPr>
              <a:t> </a:t>
            </a:r>
            <a:r>
              <a:rPr sz="1800" kern="0" dirty="0">
                <a:solidFill>
                  <a:sysClr val="windowText" lastClr="000000"/>
                </a:solidFill>
                <a:latin typeface="Calibri"/>
                <a:cs typeface="Calibri"/>
              </a:rPr>
              <a:t>are</a:t>
            </a:r>
            <a:r>
              <a:rPr sz="1800" kern="0" spc="-30" dirty="0">
                <a:solidFill>
                  <a:sysClr val="windowText" lastClr="000000"/>
                </a:solidFill>
                <a:latin typeface="Calibri"/>
                <a:cs typeface="Calibri"/>
              </a:rPr>
              <a:t> </a:t>
            </a:r>
            <a:r>
              <a:rPr sz="1800" kern="0" dirty="0">
                <a:solidFill>
                  <a:sysClr val="windowText" lastClr="000000"/>
                </a:solidFill>
                <a:latin typeface="Calibri"/>
                <a:cs typeface="Calibri"/>
              </a:rPr>
              <a:t>non-Nagoya</a:t>
            </a:r>
            <a:r>
              <a:rPr sz="1800" kern="0" spc="-35" dirty="0">
                <a:solidFill>
                  <a:sysClr val="windowText" lastClr="000000"/>
                </a:solidFill>
                <a:latin typeface="Calibri"/>
                <a:cs typeface="Calibri"/>
              </a:rPr>
              <a:t> </a:t>
            </a:r>
            <a:r>
              <a:rPr sz="1800" kern="0" dirty="0">
                <a:solidFill>
                  <a:sysClr val="windowText" lastClr="000000"/>
                </a:solidFill>
                <a:latin typeface="Calibri"/>
                <a:cs typeface="Calibri"/>
              </a:rPr>
              <a:t>Parties</a:t>
            </a:r>
            <a:r>
              <a:rPr sz="1800" kern="0" spc="-25" dirty="0">
                <a:solidFill>
                  <a:sysClr val="windowText" lastClr="000000"/>
                </a:solidFill>
                <a:latin typeface="Calibri"/>
                <a:cs typeface="Calibri"/>
              </a:rPr>
              <a:t> </a:t>
            </a:r>
            <a:r>
              <a:rPr sz="1800" kern="0" dirty="0">
                <a:solidFill>
                  <a:sysClr val="windowText" lastClr="000000"/>
                </a:solidFill>
                <a:latin typeface="Calibri"/>
                <a:cs typeface="Calibri"/>
              </a:rPr>
              <a:t>that</a:t>
            </a:r>
            <a:r>
              <a:rPr sz="1800" kern="0" spc="-30" dirty="0">
                <a:solidFill>
                  <a:sysClr val="windowText" lastClr="000000"/>
                </a:solidFill>
                <a:latin typeface="Calibri"/>
                <a:cs typeface="Calibri"/>
              </a:rPr>
              <a:t> </a:t>
            </a:r>
            <a:r>
              <a:rPr sz="1800" kern="0" dirty="0">
                <a:solidFill>
                  <a:sysClr val="windowText" lastClr="000000"/>
                </a:solidFill>
                <a:latin typeface="Calibri"/>
                <a:cs typeface="Calibri"/>
              </a:rPr>
              <a:t>have</a:t>
            </a:r>
            <a:r>
              <a:rPr sz="1800" kern="0" spc="-40" dirty="0">
                <a:solidFill>
                  <a:sysClr val="windowText" lastClr="000000"/>
                </a:solidFill>
                <a:latin typeface="Calibri"/>
                <a:cs typeface="Calibri"/>
              </a:rPr>
              <a:t> </a:t>
            </a:r>
            <a:r>
              <a:rPr sz="1800" kern="0" dirty="0">
                <a:solidFill>
                  <a:sysClr val="windowText" lastClr="000000"/>
                </a:solidFill>
                <a:latin typeface="Calibri"/>
                <a:cs typeface="Calibri"/>
              </a:rPr>
              <a:t>ABS</a:t>
            </a:r>
            <a:r>
              <a:rPr sz="1800" kern="0" spc="-40" dirty="0">
                <a:solidFill>
                  <a:sysClr val="windowText" lastClr="000000"/>
                </a:solidFill>
                <a:latin typeface="Calibri"/>
                <a:cs typeface="Calibri"/>
              </a:rPr>
              <a:t> </a:t>
            </a:r>
            <a:r>
              <a:rPr sz="1800" kern="0" spc="-10" dirty="0">
                <a:solidFill>
                  <a:sysClr val="windowText" lastClr="000000"/>
                </a:solidFill>
                <a:latin typeface="Calibri"/>
                <a:cs typeface="Calibri"/>
              </a:rPr>
              <a:t>regulations</a:t>
            </a:r>
            <a:endParaRPr sz="1800" kern="0">
              <a:solidFill>
                <a:sysClr val="windowText" lastClr="000000"/>
              </a:solidFill>
              <a:latin typeface="Calibri"/>
              <a:cs typeface="Calibri"/>
            </a:endParaRPr>
          </a:p>
          <a:p>
            <a:pPr marL="241276" indent="-228577" defTabSz="914309" fontAlgn="auto">
              <a:spcBef>
                <a:spcPts val="755"/>
              </a:spcBef>
              <a:spcAft>
                <a:spcPts val="0"/>
              </a:spcAft>
              <a:buFont typeface="Arial"/>
              <a:buChar char="•"/>
              <a:tabLst>
                <a:tab pos="240641" algn="l"/>
                <a:tab pos="241276" algn="l"/>
              </a:tabLst>
            </a:pPr>
            <a:r>
              <a:rPr sz="2000" kern="0" dirty="0">
                <a:solidFill>
                  <a:sysClr val="windowText" lastClr="000000"/>
                </a:solidFill>
                <a:latin typeface="Calibri"/>
                <a:cs typeface="Calibri"/>
              </a:rPr>
              <a:t>Discovering</a:t>
            </a:r>
            <a:r>
              <a:rPr sz="2000" kern="0" spc="-35" dirty="0">
                <a:solidFill>
                  <a:sysClr val="windowText" lastClr="000000"/>
                </a:solidFill>
                <a:latin typeface="Calibri"/>
                <a:cs typeface="Calibri"/>
              </a:rPr>
              <a:t> </a:t>
            </a:r>
            <a:r>
              <a:rPr sz="2000" kern="0" dirty="0">
                <a:solidFill>
                  <a:sysClr val="windowText" lastClr="000000"/>
                </a:solidFill>
                <a:latin typeface="Calibri"/>
                <a:cs typeface="Calibri"/>
              </a:rPr>
              <a:t>ABS</a:t>
            </a:r>
            <a:r>
              <a:rPr sz="2000" kern="0" spc="-30" dirty="0">
                <a:solidFill>
                  <a:sysClr val="windowText" lastClr="000000"/>
                </a:solidFill>
                <a:latin typeface="Calibri"/>
                <a:cs typeface="Calibri"/>
              </a:rPr>
              <a:t> </a:t>
            </a:r>
            <a:r>
              <a:rPr sz="2000" kern="0" dirty="0">
                <a:solidFill>
                  <a:sysClr val="windowText" lastClr="000000"/>
                </a:solidFill>
                <a:latin typeface="Calibri"/>
                <a:cs typeface="Calibri"/>
              </a:rPr>
              <a:t>regulations</a:t>
            </a:r>
            <a:r>
              <a:rPr sz="2000" kern="0" spc="-30" dirty="0">
                <a:solidFill>
                  <a:sysClr val="windowText" lastClr="000000"/>
                </a:solidFill>
                <a:latin typeface="Calibri"/>
                <a:cs typeface="Calibri"/>
              </a:rPr>
              <a:t> </a:t>
            </a:r>
            <a:r>
              <a:rPr sz="2000" kern="0" dirty="0">
                <a:solidFill>
                  <a:sysClr val="windowText" lastClr="000000"/>
                </a:solidFill>
                <a:latin typeface="Calibri"/>
                <a:cs typeface="Calibri"/>
              </a:rPr>
              <a:t>(ABSCH</a:t>
            </a:r>
            <a:r>
              <a:rPr sz="2000" kern="0" spc="-30" dirty="0">
                <a:solidFill>
                  <a:sysClr val="windowText" lastClr="000000"/>
                </a:solidFill>
                <a:latin typeface="Calibri"/>
                <a:cs typeface="Calibri"/>
              </a:rPr>
              <a:t> </a:t>
            </a:r>
            <a:r>
              <a:rPr sz="2000" kern="0" dirty="0">
                <a:solidFill>
                  <a:sysClr val="windowText" lastClr="000000"/>
                </a:solidFill>
                <a:latin typeface="Calibri"/>
                <a:cs typeface="Calibri"/>
              </a:rPr>
              <a:t>and</a:t>
            </a:r>
            <a:r>
              <a:rPr sz="2000" kern="0" spc="-30" dirty="0">
                <a:solidFill>
                  <a:sysClr val="windowText" lastClr="000000"/>
                </a:solidFill>
                <a:latin typeface="Calibri"/>
                <a:cs typeface="Calibri"/>
              </a:rPr>
              <a:t> </a:t>
            </a:r>
            <a:r>
              <a:rPr sz="2000" kern="0" spc="-20" dirty="0">
                <a:solidFill>
                  <a:sysClr val="windowText" lastClr="000000"/>
                </a:solidFill>
                <a:latin typeface="Calibri"/>
                <a:cs typeface="Calibri"/>
              </a:rPr>
              <a:t>NFP)</a:t>
            </a:r>
            <a:endParaRPr sz="2000" kern="0">
              <a:solidFill>
                <a:sysClr val="windowText" lastClr="000000"/>
              </a:solidFill>
              <a:latin typeface="Calibri"/>
              <a:cs typeface="Calibri"/>
            </a:endParaRPr>
          </a:p>
          <a:p>
            <a:pPr marL="698430" lvl="1" indent="-228577" defTabSz="914309" fontAlgn="auto">
              <a:spcBef>
                <a:spcPts val="295"/>
              </a:spcBef>
              <a:spcAft>
                <a:spcPts val="0"/>
              </a:spcAft>
              <a:buFont typeface="Arial"/>
              <a:buChar char="•"/>
              <a:tabLst>
                <a:tab pos="697795" algn="l"/>
                <a:tab pos="698430" algn="l"/>
              </a:tabLst>
            </a:pPr>
            <a:r>
              <a:rPr sz="1800" kern="0" dirty="0">
                <a:solidFill>
                  <a:sysClr val="windowText" lastClr="000000"/>
                </a:solidFill>
                <a:latin typeface="Calibri"/>
                <a:cs typeface="Calibri"/>
              </a:rPr>
              <a:t>There</a:t>
            </a:r>
            <a:r>
              <a:rPr sz="1800" kern="0" spc="-30" dirty="0">
                <a:solidFill>
                  <a:sysClr val="windowText" lastClr="000000"/>
                </a:solidFill>
                <a:latin typeface="Calibri"/>
                <a:cs typeface="Calibri"/>
              </a:rPr>
              <a:t> </a:t>
            </a:r>
            <a:r>
              <a:rPr sz="1800" kern="0" dirty="0">
                <a:solidFill>
                  <a:sysClr val="windowText" lastClr="000000"/>
                </a:solidFill>
                <a:latin typeface="Calibri"/>
                <a:cs typeface="Calibri"/>
              </a:rPr>
              <a:t>are</a:t>
            </a:r>
            <a:r>
              <a:rPr sz="1800" kern="0" spc="-35" dirty="0">
                <a:solidFill>
                  <a:sysClr val="windowText" lastClr="000000"/>
                </a:solidFill>
                <a:latin typeface="Calibri"/>
                <a:cs typeface="Calibri"/>
              </a:rPr>
              <a:t> </a:t>
            </a:r>
            <a:r>
              <a:rPr sz="1800" kern="0" dirty="0">
                <a:solidFill>
                  <a:sysClr val="windowText" lastClr="000000"/>
                </a:solidFill>
                <a:latin typeface="Calibri"/>
                <a:cs typeface="Calibri"/>
              </a:rPr>
              <a:t>Nagoya</a:t>
            </a:r>
            <a:r>
              <a:rPr sz="1800" kern="0" spc="-40" dirty="0">
                <a:solidFill>
                  <a:sysClr val="windowText" lastClr="000000"/>
                </a:solidFill>
                <a:latin typeface="Calibri"/>
                <a:cs typeface="Calibri"/>
              </a:rPr>
              <a:t> </a:t>
            </a:r>
            <a:r>
              <a:rPr sz="1800" kern="0" dirty="0">
                <a:solidFill>
                  <a:sysClr val="windowText" lastClr="000000"/>
                </a:solidFill>
                <a:latin typeface="Calibri"/>
                <a:cs typeface="Calibri"/>
              </a:rPr>
              <a:t>Parties</a:t>
            </a:r>
            <a:r>
              <a:rPr sz="1800" kern="0" spc="-30" dirty="0">
                <a:solidFill>
                  <a:sysClr val="windowText" lastClr="000000"/>
                </a:solidFill>
                <a:latin typeface="Calibri"/>
                <a:cs typeface="Calibri"/>
              </a:rPr>
              <a:t> </a:t>
            </a:r>
            <a:r>
              <a:rPr sz="1800" kern="0" dirty="0">
                <a:solidFill>
                  <a:sysClr val="windowText" lastClr="000000"/>
                </a:solidFill>
                <a:latin typeface="Calibri"/>
                <a:cs typeface="Calibri"/>
              </a:rPr>
              <a:t>that</a:t>
            </a:r>
            <a:r>
              <a:rPr sz="1800" kern="0" spc="-30" dirty="0">
                <a:solidFill>
                  <a:sysClr val="windowText" lastClr="000000"/>
                </a:solidFill>
                <a:latin typeface="Calibri"/>
                <a:cs typeface="Calibri"/>
              </a:rPr>
              <a:t> </a:t>
            </a:r>
            <a:r>
              <a:rPr sz="1800" kern="0" dirty="0">
                <a:solidFill>
                  <a:sysClr val="windowText" lastClr="000000"/>
                </a:solidFill>
                <a:latin typeface="Calibri"/>
                <a:cs typeface="Calibri"/>
              </a:rPr>
              <a:t>have</a:t>
            </a:r>
            <a:r>
              <a:rPr sz="1800" kern="0" spc="-45" dirty="0">
                <a:solidFill>
                  <a:sysClr val="windowText" lastClr="000000"/>
                </a:solidFill>
                <a:latin typeface="Calibri"/>
                <a:cs typeface="Calibri"/>
              </a:rPr>
              <a:t> </a:t>
            </a:r>
            <a:r>
              <a:rPr sz="1800" kern="0" dirty="0">
                <a:solidFill>
                  <a:sysClr val="windowText" lastClr="000000"/>
                </a:solidFill>
                <a:latin typeface="Calibri"/>
                <a:cs typeface="Calibri"/>
              </a:rPr>
              <a:t>not</a:t>
            </a:r>
            <a:r>
              <a:rPr sz="1800" kern="0" spc="-40" dirty="0">
                <a:solidFill>
                  <a:sysClr val="windowText" lastClr="000000"/>
                </a:solidFill>
                <a:latin typeface="Calibri"/>
                <a:cs typeface="Calibri"/>
              </a:rPr>
              <a:t> </a:t>
            </a:r>
            <a:r>
              <a:rPr sz="1800" kern="0" dirty="0">
                <a:solidFill>
                  <a:sysClr val="windowText" lastClr="000000"/>
                </a:solidFill>
                <a:latin typeface="Calibri"/>
                <a:cs typeface="Calibri"/>
              </a:rPr>
              <a:t>yet</a:t>
            </a:r>
            <a:r>
              <a:rPr sz="1800" kern="0" spc="-25" dirty="0">
                <a:solidFill>
                  <a:sysClr val="windowText" lastClr="000000"/>
                </a:solidFill>
                <a:latin typeface="Calibri"/>
                <a:cs typeface="Calibri"/>
              </a:rPr>
              <a:t> </a:t>
            </a:r>
            <a:r>
              <a:rPr sz="1800" kern="0" spc="-10" dirty="0">
                <a:solidFill>
                  <a:sysClr val="windowText" lastClr="000000"/>
                </a:solidFill>
                <a:latin typeface="Calibri"/>
                <a:cs typeface="Calibri"/>
              </a:rPr>
              <a:t>ratified</a:t>
            </a:r>
            <a:endParaRPr sz="1800" kern="0">
              <a:solidFill>
                <a:sysClr val="windowText" lastClr="000000"/>
              </a:solidFill>
              <a:latin typeface="Calibri"/>
              <a:cs typeface="Calibri"/>
            </a:endParaRPr>
          </a:p>
          <a:p>
            <a:pPr marL="241276" indent="-228577" defTabSz="914309" fontAlgn="auto">
              <a:spcBef>
                <a:spcPts val="745"/>
              </a:spcBef>
              <a:spcAft>
                <a:spcPts val="0"/>
              </a:spcAft>
              <a:buFont typeface="Arial"/>
              <a:buChar char="•"/>
              <a:tabLst>
                <a:tab pos="240641" algn="l"/>
                <a:tab pos="241276" algn="l"/>
              </a:tabLst>
            </a:pPr>
            <a:r>
              <a:rPr sz="2000" kern="0" dirty="0">
                <a:solidFill>
                  <a:sysClr val="windowText" lastClr="000000"/>
                </a:solidFill>
                <a:latin typeface="Calibri"/>
                <a:cs typeface="Calibri"/>
              </a:rPr>
              <a:t>Understanding</a:t>
            </a:r>
            <a:r>
              <a:rPr sz="2000" kern="0" spc="-40" dirty="0">
                <a:solidFill>
                  <a:sysClr val="windowText" lastClr="000000"/>
                </a:solidFill>
                <a:latin typeface="Calibri"/>
                <a:cs typeface="Calibri"/>
              </a:rPr>
              <a:t> </a:t>
            </a:r>
            <a:r>
              <a:rPr sz="2000" kern="0" dirty="0">
                <a:solidFill>
                  <a:sysClr val="windowText" lastClr="000000"/>
                </a:solidFill>
                <a:latin typeface="Calibri"/>
                <a:cs typeface="Calibri"/>
              </a:rPr>
              <a:t>ABS</a:t>
            </a:r>
            <a:r>
              <a:rPr sz="2000" kern="0" spc="-35" dirty="0">
                <a:solidFill>
                  <a:sysClr val="windowText" lastClr="000000"/>
                </a:solidFill>
                <a:latin typeface="Calibri"/>
                <a:cs typeface="Calibri"/>
              </a:rPr>
              <a:t> </a:t>
            </a:r>
            <a:r>
              <a:rPr sz="2000" kern="0" dirty="0">
                <a:solidFill>
                  <a:sysClr val="windowText" lastClr="000000"/>
                </a:solidFill>
                <a:latin typeface="Calibri"/>
                <a:cs typeface="Calibri"/>
              </a:rPr>
              <a:t>regulations</a:t>
            </a:r>
            <a:r>
              <a:rPr sz="2000" kern="0" spc="-35" dirty="0">
                <a:solidFill>
                  <a:sysClr val="windowText" lastClr="000000"/>
                </a:solidFill>
                <a:latin typeface="Calibri"/>
                <a:cs typeface="Calibri"/>
              </a:rPr>
              <a:t> </a:t>
            </a:r>
            <a:r>
              <a:rPr sz="2000" kern="0" dirty="0">
                <a:solidFill>
                  <a:sysClr val="windowText" lastClr="000000"/>
                </a:solidFill>
                <a:latin typeface="Calibri"/>
                <a:cs typeface="Calibri"/>
              </a:rPr>
              <a:t>and</a:t>
            </a:r>
            <a:r>
              <a:rPr sz="2000" kern="0" spc="-35" dirty="0">
                <a:solidFill>
                  <a:sysClr val="windowText" lastClr="000000"/>
                </a:solidFill>
                <a:latin typeface="Calibri"/>
                <a:cs typeface="Calibri"/>
              </a:rPr>
              <a:t> </a:t>
            </a:r>
            <a:r>
              <a:rPr sz="2000" kern="0" dirty="0">
                <a:solidFill>
                  <a:sysClr val="windowText" lastClr="000000"/>
                </a:solidFill>
                <a:latin typeface="Calibri"/>
                <a:cs typeface="Calibri"/>
              </a:rPr>
              <a:t>acquiring</a:t>
            </a:r>
            <a:r>
              <a:rPr sz="2000" kern="0" spc="-40" dirty="0">
                <a:solidFill>
                  <a:sysClr val="windowText" lastClr="000000"/>
                </a:solidFill>
                <a:latin typeface="Calibri"/>
                <a:cs typeface="Calibri"/>
              </a:rPr>
              <a:t> </a:t>
            </a:r>
            <a:r>
              <a:rPr sz="2000" kern="0" dirty="0">
                <a:solidFill>
                  <a:sysClr val="windowText" lastClr="000000"/>
                </a:solidFill>
                <a:latin typeface="Calibri"/>
                <a:cs typeface="Calibri"/>
              </a:rPr>
              <a:t>permits</a:t>
            </a:r>
            <a:r>
              <a:rPr sz="2000" kern="0" spc="-30" dirty="0">
                <a:solidFill>
                  <a:sysClr val="windowText" lastClr="000000"/>
                </a:solidFill>
                <a:latin typeface="Calibri"/>
                <a:cs typeface="Calibri"/>
              </a:rPr>
              <a:t> </a:t>
            </a:r>
            <a:r>
              <a:rPr sz="2000" kern="0" spc="-10" dirty="0">
                <a:solidFill>
                  <a:sysClr val="windowText" lastClr="000000"/>
                </a:solidFill>
                <a:latin typeface="Calibri"/>
                <a:cs typeface="Calibri"/>
              </a:rPr>
              <a:t>(NFP)</a:t>
            </a:r>
            <a:endParaRPr sz="2000" kern="0">
              <a:solidFill>
                <a:sysClr val="windowText" lastClr="000000"/>
              </a:solidFill>
              <a:latin typeface="Calibri"/>
              <a:cs typeface="Calibri"/>
            </a:endParaRPr>
          </a:p>
        </p:txBody>
      </p:sp>
      <p:sp>
        <p:nvSpPr>
          <p:cNvPr id="10" name="object 10"/>
          <p:cNvSpPr txBox="1"/>
          <p:nvPr/>
        </p:nvSpPr>
        <p:spPr>
          <a:xfrm>
            <a:off x="1241999" y="6434343"/>
            <a:ext cx="2172687" cy="299681"/>
          </a:xfrm>
          <a:prstGeom prst="rect">
            <a:avLst/>
          </a:prstGeom>
        </p:spPr>
        <p:txBody>
          <a:bodyPr vert="horz" wrap="square" lIns="0" tIns="12698" rIns="0" bIns="0" rtlCol="0">
            <a:spAutoFit/>
          </a:bodyPr>
          <a:lstStyle/>
          <a:p>
            <a:pPr marL="12699" defTabSz="914309" fontAlgn="auto">
              <a:spcBef>
                <a:spcPts val="100"/>
              </a:spcBef>
              <a:spcAft>
                <a:spcPts val="0"/>
              </a:spcAft>
            </a:pPr>
            <a:r>
              <a:rPr sz="1800" kern="0" spc="-10" dirty="0">
                <a:solidFill>
                  <a:sysClr val="windowText" lastClr="000000"/>
                </a:solidFill>
                <a:latin typeface="Calibri"/>
                <a:cs typeface="Calibri"/>
              </a:rPr>
              <a:t>*https://absch.cbd.int/</a:t>
            </a:r>
            <a:endParaRPr sz="1800" kern="0">
              <a:solidFill>
                <a:sysClr val="windowText" lastClr="000000"/>
              </a:solidFill>
              <a:latin typeface="Calibri"/>
              <a:cs typeface="Calibri"/>
            </a:endParaRPr>
          </a:p>
        </p:txBody>
      </p:sp>
    </p:spTree>
    <p:extLst>
      <p:ext uri="{BB962C8B-B14F-4D97-AF65-F5344CB8AC3E}">
        <p14:creationId xmlns:p14="http://schemas.microsoft.com/office/powerpoint/2010/main" val="18092554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72325" y="856011"/>
            <a:ext cx="7625357" cy="757456"/>
          </a:xfrm>
          <a:prstGeom prst="rect">
            <a:avLst/>
          </a:prstGeom>
        </p:spPr>
        <p:txBody>
          <a:bodyPr vert="horz" wrap="square" lIns="0" tIns="12698" rIns="0" bIns="0" rtlCol="0">
            <a:spAutoFit/>
          </a:bodyPr>
          <a:lstStyle/>
          <a:p>
            <a:pPr marL="698430" indent="-686366" defTabSz="914309" fontAlgn="auto">
              <a:spcBef>
                <a:spcPts val="100"/>
              </a:spcBef>
              <a:spcAft>
                <a:spcPts val="0"/>
              </a:spcAft>
              <a:buFont typeface="Wingdings"/>
              <a:buChar char=""/>
              <a:tabLst>
                <a:tab pos="699065" algn="l"/>
              </a:tabLst>
            </a:pPr>
            <a:r>
              <a:rPr sz="4800" kern="0" dirty="0">
                <a:solidFill>
                  <a:sysClr val="windowText" lastClr="000000"/>
                </a:solidFill>
                <a:latin typeface="Calibri Light"/>
                <a:cs typeface="Calibri Light"/>
              </a:rPr>
              <a:t>Diverse</a:t>
            </a:r>
            <a:r>
              <a:rPr sz="4800" kern="0" spc="-114" dirty="0">
                <a:solidFill>
                  <a:sysClr val="windowText" lastClr="000000"/>
                </a:solidFill>
                <a:latin typeface="Calibri Light"/>
                <a:cs typeface="Calibri Light"/>
              </a:rPr>
              <a:t> </a:t>
            </a:r>
            <a:r>
              <a:rPr sz="4800" kern="0" dirty="0">
                <a:solidFill>
                  <a:sysClr val="windowText" lastClr="000000"/>
                </a:solidFill>
                <a:latin typeface="Calibri Light"/>
                <a:cs typeface="Calibri Light"/>
              </a:rPr>
              <a:t>National</a:t>
            </a:r>
            <a:r>
              <a:rPr sz="4800" kern="0" spc="-90" dirty="0">
                <a:solidFill>
                  <a:sysClr val="windowText" lastClr="000000"/>
                </a:solidFill>
                <a:latin typeface="Calibri Light"/>
                <a:cs typeface="Calibri Light"/>
              </a:rPr>
              <a:t> </a:t>
            </a:r>
            <a:r>
              <a:rPr sz="4800" kern="0" spc="-10" dirty="0">
                <a:solidFill>
                  <a:sysClr val="windowText" lastClr="000000"/>
                </a:solidFill>
                <a:latin typeface="Calibri Light"/>
                <a:cs typeface="Calibri Light"/>
              </a:rPr>
              <a:t>Jurisdiction</a:t>
            </a:r>
            <a:endParaRPr sz="4800" kern="0">
              <a:solidFill>
                <a:sysClr val="windowText" lastClr="000000"/>
              </a:solidFill>
              <a:latin typeface="Calibri Light"/>
              <a:cs typeface="Calibri Light"/>
            </a:endParaRPr>
          </a:p>
        </p:txBody>
      </p:sp>
      <p:grpSp>
        <p:nvGrpSpPr>
          <p:cNvPr id="3" name="object 3"/>
          <p:cNvGrpSpPr/>
          <p:nvPr/>
        </p:nvGrpSpPr>
        <p:grpSpPr>
          <a:xfrm>
            <a:off x="0" y="1999674"/>
            <a:ext cx="11514226" cy="4730134"/>
            <a:chOff x="0" y="1999488"/>
            <a:chExt cx="11515725" cy="4730750"/>
          </a:xfrm>
        </p:grpSpPr>
        <p:sp>
          <p:nvSpPr>
            <p:cNvPr id="4" name="object 4"/>
            <p:cNvSpPr/>
            <p:nvPr/>
          </p:nvSpPr>
          <p:spPr>
            <a:xfrm>
              <a:off x="0" y="1999488"/>
              <a:ext cx="11454765" cy="782320"/>
            </a:xfrm>
            <a:custGeom>
              <a:avLst/>
              <a:gdLst/>
              <a:ahLst/>
              <a:cxnLst/>
              <a:rect l="l" t="t" r="r" b="b"/>
              <a:pathLst>
                <a:path w="11454765" h="782319">
                  <a:moveTo>
                    <a:pt x="11454384" y="0"/>
                  </a:moveTo>
                  <a:lnTo>
                    <a:pt x="0" y="0"/>
                  </a:lnTo>
                  <a:lnTo>
                    <a:pt x="0" y="781812"/>
                  </a:lnTo>
                  <a:lnTo>
                    <a:pt x="11454384" y="781812"/>
                  </a:lnTo>
                  <a:lnTo>
                    <a:pt x="11454384" y="0"/>
                  </a:lnTo>
                  <a:close/>
                </a:path>
              </a:pathLst>
            </a:custGeom>
            <a:solidFill>
              <a:srgbClr val="FFC000"/>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pic>
          <p:nvPicPr>
            <p:cNvPr id="5" name="object 5"/>
            <p:cNvPicPr/>
            <p:nvPr/>
          </p:nvPicPr>
          <p:blipFill>
            <a:blip r:embed="rId2" cstate="print"/>
            <a:stretch>
              <a:fillRect/>
            </a:stretch>
          </p:blipFill>
          <p:spPr>
            <a:xfrm>
              <a:off x="0" y="2188464"/>
              <a:ext cx="11515344" cy="4541520"/>
            </a:xfrm>
            <a:prstGeom prst="rect">
              <a:avLst/>
            </a:prstGeom>
          </p:spPr>
        </p:pic>
        <p:sp>
          <p:nvSpPr>
            <p:cNvPr id="6" name="object 6"/>
            <p:cNvSpPr/>
            <p:nvPr/>
          </p:nvSpPr>
          <p:spPr>
            <a:xfrm>
              <a:off x="0" y="2203704"/>
              <a:ext cx="11383010" cy="4267200"/>
            </a:xfrm>
            <a:custGeom>
              <a:avLst/>
              <a:gdLst/>
              <a:ahLst/>
              <a:cxnLst/>
              <a:rect l="l" t="t" r="r" b="b"/>
              <a:pathLst>
                <a:path w="11383010" h="4267200">
                  <a:moveTo>
                    <a:pt x="11382756" y="0"/>
                  </a:moveTo>
                  <a:lnTo>
                    <a:pt x="0" y="0"/>
                  </a:lnTo>
                  <a:lnTo>
                    <a:pt x="0" y="4267200"/>
                  </a:lnTo>
                  <a:lnTo>
                    <a:pt x="11382756" y="4267200"/>
                  </a:lnTo>
                  <a:lnTo>
                    <a:pt x="11382756" y="0"/>
                  </a:lnTo>
                  <a:close/>
                </a:path>
              </a:pathLst>
            </a:custGeom>
            <a:solidFill>
              <a:srgbClr val="FFFFFF"/>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grpSp>
      <p:sp>
        <p:nvSpPr>
          <p:cNvPr id="7" name="object 7"/>
          <p:cNvSpPr txBox="1"/>
          <p:nvPr/>
        </p:nvSpPr>
        <p:spPr>
          <a:xfrm>
            <a:off x="302119" y="3126525"/>
            <a:ext cx="4267914" cy="2359353"/>
          </a:xfrm>
          <a:prstGeom prst="rect">
            <a:avLst/>
          </a:prstGeom>
        </p:spPr>
        <p:txBody>
          <a:bodyPr vert="horz" wrap="square" lIns="0" tIns="47619" rIns="0" bIns="0" rtlCol="0">
            <a:spAutoFit/>
          </a:bodyPr>
          <a:lstStyle/>
          <a:p>
            <a:pPr marL="241276" marR="62859" indent="-228577" defTabSz="914309" fontAlgn="auto">
              <a:lnSpc>
                <a:spcPts val="2160"/>
              </a:lnSpc>
              <a:spcBef>
                <a:spcPts val="375"/>
              </a:spcBef>
              <a:spcAft>
                <a:spcPts val="0"/>
              </a:spcAft>
              <a:buFont typeface="Arial"/>
              <a:buChar char="•"/>
              <a:tabLst>
                <a:tab pos="240641" algn="l"/>
                <a:tab pos="241276" algn="l"/>
              </a:tabLst>
            </a:pPr>
            <a:r>
              <a:rPr sz="2000" b="1" kern="0" dirty="0">
                <a:solidFill>
                  <a:sysClr val="windowText" lastClr="000000"/>
                </a:solidFill>
                <a:latin typeface="Calibri"/>
                <a:cs typeface="Calibri"/>
              </a:rPr>
              <a:t>Sovereign</a:t>
            </a:r>
            <a:r>
              <a:rPr sz="2000" b="1" kern="0" spc="-45" dirty="0">
                <a:solidFill>
                  <a:sysClr val="windowText" lastClr="000000"/>
                </a:solidFill>
                <a:latin typeface="Calibri"/>
                <a:cs typeface="Calibri"/>
              </a:rPr>
              <a:t> </a:t>
            </a:r>
            <a:r>
              <a:rPr sz="2000" b="1" kern="0" dirty="0">
                <a:solidFill>
                  <a:sysClr val="windowText" lastClr="000000"/>
                </a:solidFill>
                <a:latin typeface="Calibri"/>
                <a:cs typeface="Calibri"/>
              </a:rPr>
              <a:t>rights:</a:t>
            </a:r>
            <a:r>
              <a:rPr sz="2000" b="1" kern="0" spc="-40" dirty="0">
                <a:solidFill>
                  <a:sysClr val="windowText" lastClr="000000"/>
                </a:solidFill>
                <a:latin typeface="Calibri"/>
                <a:cs typeface="Calibri"/>
              </a:rPr>
              <a:t> </a:t>
            </a:r>
            <a:r>
              <a:rPr sz="2000" kern="0" dirty="0">
                <a:solidFill>
                  <a:sysClr val="windowText" lastClr="000000"/>
                </a:solidFill>
                <a:latin typeface="Calibri"/>
                <a:cs typeface="Calibri"/>
              </a:rPr>
              <a:t>each</a:t>
            </a:r>
            <a:r>
              <a:rPr sz="2000" kern="0" spc="-40" dirty="0">
                <a:solidFill>
                  <a:sysClr val="windowText" lastClr="000000"/>
                </a:solidFill>
                <a:latin typeface="Calibri"/>
                <a:cs typeface="Calibri"/>
              </a:rPr>
              <a:t> </a:t>
            </a:r>
            <a:r>
              <a:rPr sz="2000" kern="0" dirty="0">
                <a:solidFill>
                  <a:sysClr val="windowText" lastClr="000000"/>
                </a:solidFill>
                <a:latin typeface="Calibri"/>
                <a:cs typeface="Calibri"/>
              </a:rPr>
              <a:t>country</a:t>
            </a:r>
            <a:r>
              <a:rPr sz="2000" kern="0" spc="-65" dirty="0">
                <a:solidFill>
                  <a:sysClr val="windowText" lastClr="000000"/>
                </a:solidFill>
                <a:latin typeface="Calibri"/>
                <a:cs typeface="Calibri"/>
              </a:rPr>
              <a:t> </a:t>
            </a:r>
            <a:r>
              <a:rPr sz="2000" kern="0" spc="-25" dirty="0">
                <a:solidFill>
                  <a:sysClr val="windowText" lastClr="000000"/>
                </a:solidFill>
                <a:latin typeface="Calibri"/>
                <a:cs typeface="Calibri"/>
              </a:rPr>
              <a:t>can </a:t>
            </a:r>
            <a:r>
              <a:rPr sz="2000" kern="0" dirty="0">
                <a:solidFill>
                  <a:sysClr val="windowText" lastClr="000000"/>
                </a:solidFill>
                <a:latin typeface="Calibri"/>
                <a:cs typeface="Calibri"/>
              </a:rPr>
              <a:t>decide</a:t>
            </a:r>
            <a:r>
              <a:rPr sz="2000" kern="0" spc="-25" dirty="0">
                <a:solidFill>
                  <a:sysClr val="windowText" lastClr="000000"/>
                </a:solidFill>
                <a:latin typeface="Calibri"/>
                <a:cs typeface="Calibri"/>
              </a:rPr>
              <a:t> </a:t>
            </a:r>
            <a:r>
              <a:rPr sz="2000" kern="0" dirty="0">
                <a:solidFill>
                  <a:sysClr val="windowText" lastClr="000000"/>
                </a:solidFill>
                <a:latin typeface="Calibri"/>
                <a:cs typeface="Calibri"/>
              </a:rPr>
              <a:t>IF</a:t>
            </a:r>
            <a:r>
              <a:rPr sz="2000" kern="0" spc="-25" dirty="0">
                <a:solidFill>
                  <a:sysClr val="windowText" lastClr="000000"/>
                </a:solidFill>
                <a:latin typeface="Calibri"/>
                <a:cs typeface="Calibri"/>
              </a:rPr>
              <a:t> </a:t>
            </a:r>
            <a:r>
              <a:rPr sz="2000" kern="0" dirty="0">
                <a:solidFill>
                  <a:sysClr val="windowText" lastClr="000000"/>
                </a:solidFill>
                <a:latin typeface="Calibri"/>
                <a:cs typeface="Calibri"/>
              </a:rPr>
              <a:t>and</a:t>
            </a:r>
            <a:r>
              <a:rPr sz="2000" kern="0" spc="-40" dirty="0">
                <a:solidFill>
                  <a:sysClr val="windowText" lastClr="000000"/>
                </a:solidFill>
                <a:latin typeface="Calibri"/>
                <a:cs typeface="Calibri"/>
              </a:rPr>
              <a:t> </a:t>
            </a:r>
            <a:r>
              <a:rPr sz="2000" kern="0" dirty="0">
                <a:solidFill>
                  <a:sysClr val="windowText" lastClr="000000"/>
                </a:solidFill>
                <a:latin typeface="Calibri"/>
                <a:cs typeface="Calibri"/>
              </a:rPr>
              <a:t>HOW</a:t>
            </a:r>
            <a:r>
              <a:rPr sz="2000" kern="0" spc="-25" dirty="0">
                <a:solidFill>
                  <a:sysClr val="windowText" lastClr="000000"/>
                </a:solidFill>
                <a:latin typeface="Calibri"/>
                <a:cs typeface="Calibri"/>
              </a:rPr>
              <a:t> </a:t>
            </a:r>
            <a:r>
              <a:rPr sz="2000" kern="0" dirty="0">
                <a:solidFill>
                  <a:sysClr val="windowText" lastClr="000000"/>
                </a:solidFill>
                <a:latin typeface="Calibri"/>
                <a:cs typeface="Calibri"/>
              </a:rPr>
              <a:t>they</a:t>
            </a:r>
            <a:r>
              <a:rPr sz="2000" kern="0" spc="-40" dirty="0">
                <a:solidFill>
                  <a:sysClr val="windowText" lastClr="000000"/>
                </a:solidFill>
                <a:latin typeface="Calibri"/>
                <a:cs typeface="Calibri"/>
              </a:rPr>
              <a:t> </a:t>
            </a:r>
            <a:r>
              <a:rPr sz="2000" kern="0" dirty="0">
                <a:solidFill>
                  <a:sysClr val="windowText" lastClr="000000"/>
                </a:solidFill>
                <a:latin typeface="Calibri"/>
                <a:cs typeface="Calibri"/>
              </a:rPr>
              <a:t>regulate</a:t>
            </a:r>
            <a:r>
              <a:rPr sz="2000" kern="0" spc="-10" dirty="0">
                <a:solidFill>
                  <a:sysClr val="windowText" lastClr="000000"/>
                </a:solidFill>
                <a:latin typeface="Calibri"/>
                <a:cs typeface="Calibri"/>
              </a:rPr>
              <a:t> their resources</a:t>
            </a:r>
            <a:endParaRPr sz="2000" kern="0">
              <a:solidFill>
                <a:sysClr val="windowText" lastClr="000000"/>
              </a:solidFill>
              <a:latin typeface="Calibri"/>
              <a:cs typeface="Calibri"/>
            </a:endParaRPr>
          </a:p>
          <a:p>
            <a:pPr marL="698430" marR="5079" lvl="1" indent="-228577" defTabSz="914309" fontAlgn="auto">
              <a:lnSpc>
                <a:spcPts val="1939"/>
              </a:lnSpc>
              <a:spcBef>
                <a:spcPts val="515"/>
              </a:spcBef>
              <a:spcAft>
                <a:spcPts val="0"/>
              </a:spcAft>
              <a:buFont typeface="Arial"/>
              <a:buChar char="•"/>
              <a:tabLst>
                <a:tab pos="697795" algn="l"/>
                <a:tab pos="698430" algn="l"/>
              </a:tabLst>
            </a:pPr>
            <a:r>
              <a:rPr sz="1800" kern="0" dirty="0">
                <a:solidFill>
                  <a:sysClr val="windowText" lastClr="000000"/>
                </a:solidFill>
                <a:latin typeface="Calibri"/>
                <a:cs typeface="Calibri"/>
              </a:rPr>
              <a:t>EU</a:t>
            </a:r>
            <a:r>
              <a:rPr sz="1800" kern="0" spc="-40" dirty="0">
                <a:solidFill>
                  <a:sysClr val="windowText" lastClr="000000"/>
                </a:solidFill>
                <a:latin typeface="Calibri"/>
                <a:cs typeface="Calibri"/>
              </a:rPr>
              <a:t> </a:t>
            </a:r>
            <a:r>
              <a:rPr sz="1800" kern="0" dirty="0">
                <a:solidFill>
                  <a:sysClr val="windowText" lastClr="000000"/>
                </a:solidFill>
                <a:latin typeface="Calibri"/>
                <a:cs typeface="Calibri"/>
              </a:rPr>
              <a:t>countries</a:t>
            </a:r>
            <a:r>
              <a:rPr sz="1800" kern="0" spc="-15" dirty="0">
                <a:solidFill>
                  <a:sysClr val="windowText" lastClr="000000"/>
                </a:solidFill>
                <a:latin typeface="Calibri"/>
                <a:cs typeface="Calibri"/>
              </a:rPr>
              <a:t> </a:t>
            </a:r>
            <a:r>
              <a:rPr sz="1800" kern="0" dirty="0">
                <a:solidFill>
                  <a:sysClr val="windowText" lastClr="000000"/>
                </a:solidFill>
                <a:latin typeface="Calibri"/>
                <a:cs typeface="Calibri"/>
              </a:rPr>
              <a:t>that</a:t>
            </a:r>
            <a:r>
              <a:rPr sz="1800" kern="0" spc="-25" dirty="0">
                <a:solidFill>
                  <a:sysClr val="windowText" lastClr="000000"/>
                </a:solidFill>
                <a:latin typeface="Calibri"/>
                <a:cs typeface="Calibri"/>
              </a:rPr>
              <a:t> </a:t>
            </a:r>
            <a:r>
              <a:rPr sz="1800" kern="0" dirty="0">
                <a:solidFill>
                  <a:sysClr val="windowText" lastClr="000000"/>
                </a:solidFill>
                <a:latin typeface="Calibri"/>
                <a:cs typeface="Calibri"/>
              </a:rPr>
              <a:t>regulate</a:t>
            </a:r>
            <a:r>
              <a:rPr sz="1800" kern="0" spc="-15" dirty="0">
                <a:solidFill>
                  <a:sysClr val="windowText" lastClr="000000"/>
                </a:solidFill>
                <a:latin typeface="Calibri"/>
                <a:cs typeface="Calibri"/>
              </a:rPr>
              <a:t> </a:t>
            </a:r>
            <a:r>
              <a:rPr sz="1800" kern="0" dirty="0">
                <a:solidFill>
                  <a:sysClr val="windowText" lastClr="000000"/>
                </a:solidFill>
                <a:latin typeface="Calibri"/>
                <a:cs typeface="Calibri"/>
              </a:rPr>
              <a:t>ABS</a:t>
            </a:r>
            <a:r>
              <a:rPr sz="1800" kern="0" spc="-50" dirty="0">
                <a:solidFill>
                  <a:sysClr val="windowText" lastClr="000000"/>
                </a:solidFill>
                <a:latin typeface="Calibri"/>
                <a:cs typeface="Calibri"/>
              </a:rPr>
              <a:t> </a:t>
            </a:r>
            <a:r>
              <a:rPr sz="1800" kern="0" dirty="0">
                <a:solidFill>
                  <a:sysClr val="windowText" lastClr="000000"/>
                </a:solidFill>
                <a:latin typeface="Calibri"/>
                <a:cs typeface="Calibri"/>
              </a:rPr>
              <a:t>to</a:t>
            </a:r>
            <a:r>
              <a:rPr sz="1800" kern="0" spc="-30" dirty="0">
                <a:solidFill>
                  <a:sysClr val="windowText" lastClr="000000"/>
                </a:solidFill>
                <a:latin typeface="Calibri"/>
                <a:cs typeface="Calibri"/>
              </a:rPr>
              <a:t> </a:t>
            </a:r>
            <a:r>
              <a:rPr sz="1800" kern="0" spc="-20" dirty="0">
                <a:solidFill>
                  <a:sysClr val="windowText" lastClr="000000"/>
                </a:solidFill>
                <a:latin typeface="Calibri"/>
                <a:cs typeface="Calibri"/>
              </a:rPr>
              <a:t>GRs: </a:t>
            </a:r>
            <a:r>
              <a:rPr sz="1800" kern="0" dirty="0">
                <a:solidFill>
                  <a:sysClr val="windowText" lastClr="000000"/>
                </a:solidFill>
                <a:latin typeface="Calibri"/>
                <a:cs typeface="Calibri"/>
              </a:rPr>
              <a:t>Spain,</a:t>
            </a:r>
            <a:r>
              <a:rPr sz="1800" kern="0" spc="-40" dirty="0">
                <a:solidFill>
                  <a:sysClr val="windowText" lastClr="000000"/>
                </a:solidFill>
                <a:latin typeface="Calibri"/>
                <a:cs typeface="Calibri"/>
              </a:rPr>
              <a:t> </a:t>
            </a:r>
            <a:r>
              <a:rPr sz="1800" kern="0" dirty="0">
                <a:solidFill>
                  <a:sysClr val="windowText" lastClr="000000"/>
                </a:solidFill>
                <a:latin typeface="Calibri"/>
                <a:cs typeface="Calibri"/>
              </a:rPr>
              <a:t>France,</a:t>
            </a:r>
            <a:r>
              <a:rPr sz="1800" kern="0" spc="-35" dirty="0">
                <a:solidFill>
                  <a:sysClr val="windowText" lastClr="000000"/>
                </a:solidFill>
                <a:latin typeface="Calibri"/>
                <a:cs typeface="Calibri"/>
              </a:rPr>
              <a:t> </a:t>
            </a:r>
            <a:r>
              <a:rPr sz="1800" kern="0" dirty="0">
                <a:solidFill>
                  <a:sysClr val="windowText" lastClr="000000"/>
                </a:solidFill>
                <a:latin typeface="Calibri"/>
                <a:cs typeface="Calibri"/>
              </a:rPr>
              <a:t>Croatia,</a:t>
            </a:r>
            <a:r>
              <a:rPr sz="1800" kern="0" spc="-40" dirty="0">
                <a:solidFill>
                  <a:sysClr val="windowText" lastClr="000000"/>
                </a:solidFill>
                <a:latin typeface="Calibri"/>
                <a:cs typeface="Calibri"/>
              </a:rPr>
              <a:t> </a:t>
            </a:r>
            <a:r>
              <a:rPr sz="1800" kern="0" dirty="0">
                <a:solidFill>
                  <a:sysClr val="windowText" lastClr="000000"/>
                </a:solidFill>
                <a:latin typeface="Calibri"/>
                <a:cs typeface="Calibri"/>
              </a:rPr>
              <a:t>Malta</a:t>
            </a:r>
            <a:r>
              <a:rPr sz="1800" kern="0" spc="-30" dirty="0">
                <a:solidFill>
                  <a:sysClr val="windowText" lastClr="000000"/>
                </a:solidFill>
                <a:latin typeface="Calibri"/>
                <a:cs typeface="Calibri"/>
              </a:rPr>
              <a:t> </a:t>
            </a:r>
            <a:r>
              <a:rPr sz="1800" kern="0" spc="-25" dirty="0">
                <a:solidFill>
                  <a:sysClr val="windowText" lastClr="000000"/>
                </a:solidFill>
                <a:latin typeface="Calibri"/>
                <a:cs typeface="Calibri"/>
              </a:rPr>
              <a:t>and </a:t>
            </a:r>
            <a:r>
              <a:rPr sz="1800" kern="0" spc="-10" dirty="0">
                <a:solidFill>
                  <a:sysClr val="windowText" lastClr="000000"/>
                </a:solidFill>
                <a:latin typeface="Calibri"/>
                <a:cs typeface="Calibri"/>
              </a:rPr>
              <a:t>Bulgaria</a:t>
            </a:r>
            <a:endParaRPr sz="1800" kern="0">
              <a:solidFill>
                <a:sysClr val="windowText" lastClr="000000"/>
              </a:solidFill>
              <a:latin typeface="Calibri"/>
              <a:cs typeface="Calibri"/>
            </a:endParaRPr>
          </a:p>
          <a:p>
            <a:pPr marL="241276" marR="504140" indent="-228577" defTabSz="914309" fontAlgn="auto">
              <a:lnSpc>
                <a:spcPts val="2160"/>
              </a:lnSpc>
              <a:spcBef>
                <a:spcPts val="1000"/>
              </a:spcBef>
              <a:spcAft>
                <a:spcPts val="0"/>
              </a:spcAft>
              <a:buFont typeface="Arial"/>
              <a:buChar char="•"/>
              <a:tabLst>
                <a:tab pos="240641" algn="l"/>
                <a:tab pos="241276" algn="l"/>
              </a:tabLst>
            </a:pPr>
            <a:r>
              <a:rPr sz="2000" kern="0" dirty="0">
                <a:solidFill>
                  <a:sysClr val="windowText" lastClr="000000"/>
                </a:solidFill>
                <a:latin typeface="Calibri"/>
                <a:cs typeface="Calibri"/>
              </a:rPr>
              <a:t>Negotiating</a:t>
            </a:r>
            <a:r>
              <a:rPr sz="2000" kern="0" spc="-50" dirty="0">
                <a:solidFill>
                  <a:sysClr val="windowText" lastClr="000000"/>
                </a:solidFill>
                <a:latin typeface="Calibri"/>
                <a:cs typeface="Calibri"/>
              </a:rPr>
              <a:t> </a:t>
            </a:r>
            <a:r>
              <a:rPr sz="2000" kern="0" dirty="0">
                <a:solidFill>
                  <a:sysClr val="windowText" lastClr="000000"/>
                </a:solidFill>
                <a:latin typeface="Calibri"/>
                <a:cs typeface="Calibri"/>
              </a:rPr>
              <a:t>permits</a:t>
            </a:r>
            <a:r>
              <a:rPr sz="2000" kern="0" spc="-10" dirty="0">
                <a:solidFill>
                  <a:sysClr val="windowText" lastClr="000000"/>
                </a:solidFill>
                <a:latin typeface="Calibri"/>
                <a:cs typeface="Calibri"/>
              </a:rPr>
              <a:t> </a:t>
            </a:r>
            <a:r>
              <a:rPr sz="2000" kern="0" dirty="0">
                <a:solidFill>
                  <a:sysClr val="windowText" lastClr="000000"/>
                </a:solidFill>
                <a:latin typeface="Calibri"/>
                <a:cs typeface="Calibri"/>
              </a:rPr>
              <a:t>and</a:t>
            </a:r>
            <a:r>
              <a:rPr sz="2000" kern="0" spc="-30" dirty="0">
                <a:solidFill>
                  <a:sysClr val="windowText" lastClr="000000"/>
                </a:solidFill>
                <a:latin typeface="Calibri"/>
                <a:cs typeface="Calibri"/>
              </a:rPr>
              <a:t> </a:t>
            </a:r>
            <a:r>
              <a:rPr sz="2000" kern="0" spc="-10" dirty="0">
                <a:solidFill>
                  <a:sysClr val="windowText" lastClr="000000"/>
                </a:solidFill>
                <a:latin typeface="Calibri"/>
                <a:cs typeface="Calibri"/>
              </a:rPr>
              <a:t>contracts </a:t>
            </a:r>
            <a:r>
              <a:rPr sz="2000" kern="0" dirty="0">
                <a:solidFill>
                  <a:sysClr val="windowText" lastClr="000000"/>
                </a:solidFill>
                <a:latin typeface="Calibri"/>
                <a:cs typeface="Calibri"/>
              </a:rPr>
              <a:t>bilaterally</a:t>
            </a:r>
            <a:r>
              <a:rPr sz="2000" kern="0" spc="-100" dirty="0">
                <a:solidFill>
                  <a:sysClr val="windowText" lastClr="000000"/>
                </a:solidFill>
                <a:latin typeface="Calibri"/>
                <a:cs typeface="Calibri"/>
              </a:rPr>
              <a:t> </a:t>
            </a:r>
            <a:r>
              <a:rPr sz="2000" kern="0" spc="-20" dirty="0">
                <a:solidFill>
                  <a:sysClr val="windowText" lastClr="000000"/>
                </a:solidFill>
                <a:latin typeface="Calibri"/>
                <a:cs typeface="Calibri"/>
              </a:rPr>
              <a:t>(NFP)</a:t>
            </a:r>
            <a:endParaRPr sz="2000" kern="0">
              <a:solidFill>
                <a:sysClr val="windowText" lastClr="000000"/>
              </a:solidFill>
              <a:latin typeface="Calibri"/>
              <a:cs typeface="Calibri"/>
            </a:endParaRPr>
          </a:p>
        </p:txBody>
      </p:sp>
      <p:grpSp>
        <p:nvGrpSpPr>
          <p:cNvPr id="8" name="object 8"/>
          <p:cNvGrpSpPr/>
          <p:nvPr/>
        </p:nvGrpSpPr>
        <p:grpSpPr>
          <a:xfrm>
            <a:off x="4976735" y="1998151"/>
            <a:ext cx="6717425" cy="4352358"/>
            <a:chOff x="4977383" y="1997964"/>
            <a:chExt cx="6718300" cy="4352925"/>
          </a:xfrm>
        </p:grpSpPr>
        <p:pic>
          <p:nvPicPr>
            <p:cNvPr id="9" name="object 9"/>
            <p:cNvPicPr/>
            <p:nvPr/>
          </p:nvPicPr>
          <p:blipFill>
            <a:blip r:embed="rId3" cstate="print"/>
            <a:stretch>
              <a:fillRect/>
            </a:stretch>
          </p:blipFill>
          <p:spPr>
            <a:xfrm>
              <a:off x="4977383" y="2324131"/>
              <a:ext cx="6338288" cy="4026376"/>
            </a:xfrm>
            <a:prstGeom prst="rect">
              <a:avLst/>
            </a:prstGeom>
          </p:spPr>
        </p:pic>
        <p:sp>
          <p:nvSpPr>
            <p:cNvPr id="10" name="object 10"/>
            <p:cNvSpPr/>
            <p:nvPr/>
          </p:nvSpPr>
          <p:spPr>
            <a:xfrm>
              <a:off x="11542776" y="1997964"/>
              <a:ext cx="152400" cy="782320"/>
            </a:xfrm>
            <a:custGeom>
              <a:avLst/>
              <a:gdLst/>
              <a:ahLst/>
              <a:cxnLst/>
              <a:rect l="l" t="t" r="r" b="b"/>
              <a:pathLst>
                <a:path w="152400" h="782319">
                  <a:moveTo>
                    <a:pt x="152400" y="0"/>
                  </a:moveTo>
                  <a:lnTo>
                    <a:pt x="0" y="0"/>
                  </a:lnTo>
                  <a:lnTo>
                    <a:pt x="0" y="781812"/>
                  </a:lnTo>
                  <a:lnTo>
                    <a:pt x="152400" y="781812"/>
                  </a:lnTo>
                  <a:lnTo>
                    <a:pt x="152400" y="0"/>
                  </a:lnTo>
                  <a:close/>
                </a:path>
              </a:pathLst>
            </a:custGeom>
            <a:solidFill>
              <a:srgbClr val="FFC000"/>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pic>
          <p:nvPicPr>
            <p:cNvPr id="11" name="object 11"/>
            <p:cNvPicPr/>
            <p:nvPr/>
          </p:nvPicPr>
          <p:blipFill>
            <a:blip r:embed="rId4" cstate="print"/>
            <a:stretch>
              <a:fillRect/>
            </a:stretch>
          </p:blipFill>
          <p:spPr>
            <a:xfrm>
              <a:off x="7379208" y="5068824"/>
              <a:ext cx="248412" cy="236219"/>
            </a:xfrm>
            <a:prstGeom prst="rect">
              <a:avLst/>
            </a:prstGeom>
          </p:spPr>
        </p:pic>
        <p:sp>
          <p:nvSpPr>
            <p:cNvPr id="12" name="object 12"/>
            <p:cNvSpPr/>
            <p:nvPr/>
          </p:nvSpPr>
          <p:spPr>
            <a:xfrm>
              <a:off x="7379208" y="5068824"/>
              <a:ext cx="248920" cy="236220"/>
            </a:xfrm>
            <a:custGeom>
              <a:avLst/>
              <a:gdLst/>
              <a:ahLst/>
              <a:cxnLst/>
              <a:rect l="l" t="t" r="r" b="b"/>
              <a:pathLst>
                <a:path w="248920" h="236220">
                  <a:moveTo>
                    <a:pt x="0" y="90169"/>
                  </a:moveTo>
                  <a:lnTo>
                    <a:pt x="94869" y="90169"/>
                  </a:lnTo>
                  <a:lnTo>
                    <a:pt x="124206" y="0"/>
                  </a:lnTo>
                  <a:lnTo>
                    <a:pt x="153543" y="90169"/>
                  </a:lnTo>
                  <a:lnTo>
                    <a:pt x="248412" y="90169"/>
                  </a:lnTo>
                  <a:lnTo>
                    <a:pt x="171703" y="146050"/>
                  </a:lnTo>
                  <a:lnTo>
                    <a:pt x="200914" y="236219"/>
                  </a:lnTo>
                  <a:lnTo>
                    <a:pt x="124206" y="180466"/>
                  </a:lnTo>
                  <a:lnTo>
                    <a:pt x="47498" y="236219"/>
                  </a:lnTo>
                  <a:lnTo>
                    <a:pt x="76708" y="146050"/>
                  </a:lnTo>
                  <a:lnTo>
                    <a:pt x="0" y="90169"/>
                  </a:lnTo>
                  <a:close/>
                </a:path>
              </a:pathLst>
            </a:custGeom>
            <a:ln w="12192">
              <a:solidFill>
                <a:srgbClr val="2E528F"/>
              </a:solidFill>
            </a:ln>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grpSp>
    </p:spTree>
    <p:extLst>
      <p:ext uri="{BB962C8B-B14F-4D97-AF65-F5344CB8AC3E}">
        <p14:creationId xmlns:p14="http://schemas.microsoft.com/office/powerpoint/2010/main" val="18733293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218" y="115668"/>
            <a:ext cx="3243793" cy="442935"/>
          </a:xfrm>
          <a:prstGeom prst="rect">
            <a:avLst/>
          </a:prstGeom>
        </p:spPr>
        <p:txBody>
          <a:bodyPr vert="horz" wrap="square" lIns="0" tIns="54603" rIns="0" bIns="0" rtlCol="0">
            <a:spAutoFit/>
          </a:bodyPr>
          <a:lstStyle/>
          <a:p>
            <a:pPr marL="756209" marR="5079" indent="-744146">
              <a:lnSpc>
                <a:spcPct val="90000"/>
              </a:lnSpc>
              <a:spcBef>
                <a:spcPts val="430"/>
              </a:spcBef>
              <a:tabLst>
                <a:tab pos="756209" algn="l"/>
              </a:tabLst>
            </a:pPr>
            <a:r>
              <a:rPr lang="da-DK" sz="2800" spc="-25" dirty="0" smtClean="0"/>
              <a:t>Country of </a:t>
            </a:r>
            <a:r>
              <a:rPr lang="da-DK" sz="2800" spc="-25" dirty="0" err="1" smtClean="0"/>
              <a:t>origin</a:t>
            </a:r>
            <a:endParaRPr sz="2800" dirty="0"/>
          </a:p>
        </p:txBody>
      </p:sp>
      <p:grpSp>
        <p:nvGrpSpPr>
          <p:cNvPr id="4" name="object 4"/>
          <p:cNvGrpSpPr/>
          <p:nvPr/>
        </p:nvGrpSpPr>
        <p:grpSpPr>
          <a:xfrm>
            <a:off x="3070870" y="893"/>
            <a:ext cx="7552341" cy="6857107"/>
            <a:chOff x="4639055" y="0"/>
            <a:chExt cx="7553325" cy="6858000"/>
          </a:xfrm>
        </p:grpSpPr>
        <p:sp>
          <p:nvSpPr>
            <p:cNvPr id="5" name="object 5"/>
            <p:cNvSpPr/>
            <p:nvPr/>
          </p:nvSpPr>
          <p:spPr>
            <a:xfrm>
              <a:off x="4639055" y="0"/>
              <a:ext cx="7553325" cy="6858000"/>
            </a:xfrm>
            <a:custGeom>
              <a:avLst/>
              <a:gdLst/>
              <a:ahLst/>
              <a:cxnLst/>
              <a:rect l="l" t="t" r="r" b="b"/>
              <a:pathLst>
                <a:path w="7553325" h="6858000">
                  <a:moveTo>
                    <a:pt x="7552944" y="0"/>
                  </a:moveTo>
                  <a:lnTo>
                    <a:pt x="0" y="0"/>
                  </a:lnTo>
                  <a:lnTo>
                    <a:pt x="0" y="6858000"/>
                  </a:lnTo>
                  <a:lnTo>
                    <a:pt x="7552944" y="6858000"/>
                  </a:lnTo>
                  <a:lnTo>
                    <a:pt x="7552944" y="0"/>
                  </a:lnTo>
                  <a:close/>
                </a:path>
              </a:pathLst>
            </a:custGeom>
            <a:solidFill>
              <a:srgbClr val="C7C9C9"/>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pic>
          <p:nvPicPr>
            <p:cNvPr id="6" name="object 6"/>
            <p:cNvPicPr/>
            <p:nvPr/>
          </p:nvPicPr>
          <p:blipFill>
            <a:blip r:embed="rId2" cstate="print"/>
            <a:stretch>
              <a:fillRect/>
            </a:stretch>
          </p:blipFill>
          <p:spPr>
            <a:xfrm>
              <a:off x="5059679" y="513587"/>
              <a:ext cx="6707124" cy="5861304"/>
            </a:xfrm>
            <a:prstGeom prst="rect">
              <a:avLst/>
            </a:prstGeom>
          </p:spPr>
        </p:pic>
        <p:sp>
          <p:nvSpPr>
            <p:cNvPr id="7" name="object 7"/>
            <p:cNvSpPr/>
            <p:nvPr/>
          </p:nvSpPr>
          <p:spPr>
            <a:xfrm>
              <a:off x="5123687" y="557783"/>
              <a:ext cx="6583680" cy="5739765"/>
            </a:xfrm>
            <a:custGeom>
              <a:avLst/>
              <a:gdLst/>
              <a:ahLst/>
              <a:cxnLst/>
              <a:rect l="l" t="t" r="r" b="b"/>
              <a:pathLst>
                <a:path w="6583680" h="5739765">
                  <a:moveTo>
                    <a:pt x="6583679" y="0"/>
                  </a:moveTo>
                  <a:lnTo>
                    <a:pt x="0" y="0"/>
                  </a:lnTo>
                  <a:lnTo>
                    <a:pt x="0" y="5739384"/>
                  </a:lnTo>
                  <a:lnTo>
                    <a:pt x="6583679" y="5739384"/>
                  </a:lnTo>
                  <a:lnTo>
                    <a:pt x="6583679" y="0"/>
                  </a:lnTo>
                  <a:close/>
                </a:path>
              </a:pathLst>
            </a:custGeom>
            <a:solidFill>
              <a:srgbClr val="FFFFFF"/>
            </a:solidFill>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sp>
          <p:nvSpPr>
            <p:cNvPr id="8" name="object 8"/>
            <p:cNvSpPr/>
            <p:nvPr/>
          </p:nvSpPr>
          <p:spPr>
            <a:xfrm>
              <a:off x="5123687" y="557783"/>
              <a:ext cx="6583680" cy="5739765"/>
            </a:xfrm>
            <a:custGeom>
              <a:avLst/>
              <a:gdLst/>
              <a:ahLst/>
              <a:cxnLst/>
              <a:rect l="l" t="t" r="r" b="b"/>
              <a:pathLst>
                <a:path w="6583680" h="5739765">
                  <a:moveTo>
                    <a:pt x="0" y="5739384"/>
                  </a:moveTo>
                  <a:lnTo>
                    <a:pt x="6583679" y="5739384"/>
                  </a:lnTo>
                  <a:lnTo>
                    <a:pt x="6583679" y="0"/>
                  </a:lnTo>
                  <a:lnTo>
                    <a:pt x="0" y="0"/>
                  </a:lnTo>
                  <a:lnTo>
                    <a:pt x="0" y="5739384"/>
                  </a:lnTo>
                  <a:close/>
                </a:path>
              </a:pathLst>
            </a:custGeom>
            <a:ln w="9144">
              <a:solidFill>
                <a:srgbClr val="C7C9C9"/>
              </a:solidFill>
            </a:ln>
          </p:spPr>
          <p:txBody>
            <a:bodyPr wrap="square" lIns="0" tIns="0" rIns="0" bIns="0" rtlCol="0"/>
            <a:lstStyle/>
            <a:p>
              <a:pPr defTabSz="914309" fontAlgn="auto">
                <a:spcBef>
                  <a:spcPts val="0"/>
                </a:spcBef>
                <a:spcAft>
                  <a:spcPts val="0"/>
                </a:spcAft>
              </a:pPr>
              <a:endParaRPr sz="1800" kern="0">
                <a:solidFill>
                  <a:sysClr val="windowText" lastClr="000000"/>
                </a:solidFill>
              </a:endParaRPr>
            </a:p>
          </p:txBody>
        </p:sp>
        <p:pic>
          <p:nvPicPr>
            <p:cNvPr id="9" name="object 9"/>
            <p:cNvPicPr/>
            <p:nvPr/>
          </p:nvPicPr>
          <p:blipFill>
            <a:blip r:embed="rId3" cstate="print"/>
            <a:stretch>
              <a:fillRect/>
            </a:stretch>
          </p:blipFill>
          <p:spPr>
            <a:xfrm>
              <a:off x="5131307" y="1557593"/>
              <a:ext cx="6574914" cy="3747450"/>
            </a:xfrm>
            <a:prstGeom prst="rect">
              <a:avLst/>
            </a:prstGeom>
          </p:spPr>
        </p:pic>
      </p:grpSp>
    </p:spTree>
    <p:extLst>
      <p:ext uri="{BB962C8B-B14F-4D97-AF65-F5344CB8AC3E}">
        <p14:creationId xmlns:p14="http://schemas.microsoft.com/office/powerpoint/2010/main" val="30551283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E461466-8378-4EFC-87CC-04D33F90AF61}"/>
              </a:ext>
            </a:extLst>
          </p:cNvPr>
          <p:cNvSpPr>
            <a:spLocks noGrp="1"/>
          </p:cNvSpPr>
          <p:nvPr>
            <p:ph idx="1"/>
          </p:nvPr>
        </p:nvSpPr>
        <p:spPr>
          <a:xfrm>
            <a:off x="987845" y="1862871"/>
            <a:ext cx="5396357" cy="4321314"/>
          </a:xfrm>
        </p:spPr>
        <p:txBody>
          <a:bodyPr>
            <a:normAutofit fontScale="92500" lnSpcReduction="20000"/>
          </a:bodyPr>
          <a:lstStyle/>
          <a:p>
            <a:r>
              <a:rPr lang="en-US" sz="2200" dirty="0"/>
              <a:t>A way around the Nagoya Protocol?</a:t>
            </a:r>
          </a:p>
          <a:p>
            <a:pPr lvl="1"/>
            <a:r>
              <a:rPr lang="en-US" sz="1800" dirty="0"/>
              <a:t>An interconnected world with pathogens that know no borders</a:t>
            </a:r>
          </a:p>
          <a:p>
            <a:pPr lvl="2"/>
            <a:r>
              <a:rPr lang="en-US" sz="1600" b="1" dirty="0"/>
              <a:t>It is just a matter of time!</a:t>
            </a:r>
          </a:p>
          <a:p>
            <a:pPr lvl="1"/>
            <a:r>
              <a:rPr lang="en-US" sz="1800" dirty="0"/>
              <a:t>Genetic sequence data (GSD)is making access to viral isolates unnecessary</a:t>
            </a:r>
          </a:p>
          <a:p>
            <a:pPr lvl="2"/>
            <a:r>
              <a:rPr lang="en-US" sz="1600" b="1" dirty="0"/>
              <a:t>Will the COVID-19 case be used as an argument for including GSD in the scope of the Protocol?</a:t>
            </a:r>
          </a:p>
          <a:p>
            <a:pPr marL="914309" lvl="2" indent="0">
              <a:buNone/>
            </a:pPr>
            <a:endParaRPr lang="en-US" sz="800" dirty="0"/>
          </a:p>
          <a:p>
            <a:r>
              <a:rPr lang="en-US" sz="2200" dirty="0"/>
              <a:t>References labs all over the world support diagnostic capacity</a:t>
            </a:r>
          </a:p>
          <a:p>
            <a:pPr lvl="1"/>
            <a:r>
              <a:rPr lang="en-US" sz="1800" dirty="0"/>
              <a:t>EU Regulation 3 months exemption</a:t>
            </a:r>
          </a:p>
          <a:p>
            <a:pPr lvl="1"/>
            <a:r>
              <a:rPr lang="en-US" sz="1800" dirty="0"/>
              <a:t>What to do with the stored diagnostic samples after that?</a:t>
            </a:r>
          </a:p>
          <a:p>
            <a:pPr marL="457154" lvl="1" indent="0">
              <a:buNone/>
            </a:pPr>
            <a:r>
              <a:rPr lang="en-US" sz="1800" b="1" dirty="0"/>
              <a:t>Will countries in the future claim Nagoya rights?</a:t>
            </a:r>
          </a:p>
        </p:txBody>
      </p:sp>
      <p:sp>
        <p:nvSpPr>
          <p:cNvPr id="5" name="Slide Number Placeholder 4">
            <a:extLst>
              <a:ext uri="{FF2B5EF4-FFF2-40B4-BE49-F238E27FC236}">
                <a16:creationId xmlns:a16="http://schemas.microsoft.com/office/drawing/2014/main" xmlns="" id="{BAC849EB-BB12-4DBC-AF3A-7493729A5CEB}"/>
              </a:ext>
            </a:extLst>
          </p:cNvPr>
          <p:cNvSpPr>
            <a:spLocks noGrp="1"/>
          </p:cNvSpPr>
          <p:nvPr>
            <p:ph type="sldNum" sz="quarter" idx="12"/>
          </p:nvPr>
        </p:nvSpPr>
        <p:spPr/>
        <p:txBody>
          <a:bodyPr/>
          <a:lstStyle/>
          <a:p>
            <a:fld id="{8FC21E99-CB6E-4E1C-8709-25BF64FEA530}" type="slidenum">
              <a:rPr lang="nl-NL" smtClean="0"/>
              <a:pPr/>
              <a:t>29</a:t>
            </a:fld>
            <a:endParaRPr lang="nl-NL"/>
          </a:p>
        </p:txBody>
      </p:sp>
      <p:sp>
        <p:nvSpPr>
          <p:cNvPr id="10" name="Title 9">
            <a:extLst>
              <a:ext uri="{FF2B5EF4-FFF2-40B4-BE49-F238E27FC236}">
                <a16:creationId xmlns:a16="http://schemas.microsoft.com/office/drawing/2014/main" xmlns="" id="{D43607E6-A634-F246-BC9B-510C5A569F4A}"/>
              </a:ext>
            </a:extLst>
          </p:cNvPr>
          <p:cNvSpPr>
            <a:spLocks noGrp="1"/>
          </p:cNvSpPr>
          <p:nvPr>
            <p:ph type="title"/>
          </p:nvPr>
        </p:nvSpPr>
        <p:spPr>
          <a:xfrm>
            <a:off x="838090" y="209174"/>
            <a:ext cx="10185826" cy="1325390"/>
          </a:xfrm>
        </p:spPr>
        <p:txBody>
          <a:bodyPr/>
          <a:lstStyle/>
          <a:p>
            <a:r>
              <a:rPr lang="en-US" dirty="0"/>
              <a:t>Uncertainties for sharing pathogen genetic resources during epidemics</a:t>
            </a:r>
          </a:p>
        </p:txBody>
      </p:sp>
      <p:pic>
        <p:nvPicPr>
          <p:cNvPr id="7" name="Picture 2">
            <a:extLst>
              <a:ext uri="{FF2B5EF4-FFF2-40B4-BE49-F238E27FC236}">
                <a16:creationId xmlns:a16="http://schemas.microsoft.com/office/drawing/2014/main" xmlns="" id="{08353480-67F8-0042-AECF-C15CA406B1F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982" b="16751"/>
          <a:stretch/>
        </p:blipFill>
        <p:spPr bwMode="auto">
          <a:xfrm>
            <a:off x="6531504" y="1534563"/>
            <a:ext cx="5411771" cy="4649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4863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4566" y="1700808"/>
            <a:ext cx="6840760" cy="4111734"/>
          </a:xfrm>
          <a:prstGeom prst="rect">
            <a:avLst/>
          </a:prstGeom>
        </p:spPr>
      </p:pic>
      <p:pic>
        <p:nvPicPr>
          <p:cNvPr id="11" name="Picture 10"/>
          <p:cNvPicPr>
            <a:picLocks noChangeAspect="1"/>
          </p:cNvPicPr>
          <p:nvPr/>
        </p:nvPicPr>
        <p:blipFill>
          <a:blip r:embed="rId3"/>
          <a:stretch>
            <a:fillRect/>
          </a:stretch>
        </p:blipFill>
        <p:spPr>
          <a:xfrm>
            <a:off x="8183437" y="116632"/>
            <a:ext cx="3790835" cy="6741368"/>
          </a:xfrm>
          <a:prstGeom prst="rect">
            <a:avLst/>
          </a:prstGeom>
        </p:spPr>
      </p:pic>
      <p:sp>
        <p:nvSpPr>
          <p:cNvPr id="2" name="Title 1"/>
          <p:cNvSpPr>
            <a:spLocks noGrp="1"/>
          </p:cNvSpPr>
          <p:nvPr>
            <p:ph type="title"/>
          </p:nvPr>
        </p:nvSpPr>
        <p:spPr/>
        <p:txBody>
          <a:bodyPr/>
          <a:lstStyle/>
          <a:p>
            <a:r>
              <a:rPr lang="en-GB" dirty="0" smtClean="0"/>
              <a:t>Data </a:t>
            </a:r>
            <a:r>
              <a:rPr lang="en-GB" dirty="0" smtClean="0"/>
              <a:t>sharing is a big issue</a:t>
            </a:r>
            <a:endParaRPr lang="en-GB" dirty="0"/>
          </a:p>
        </p:txBody>
      </p:sp>
    </p:spTree>
    <p:extLst>
      <p:ext uri="{BB962C8B-B14F-4D97-AF65-F5344CB8AC3E}">
        <p14:creationId xmlns:p14="http://schemas.microsoft.com/office/powerpoint/2010/main" val="1015246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644" y="154502"/>
            <a:ext cx="10514231" cy="793655"/>
          </a:xfrm>
        </p:spPr>
        <p:txBody>
          <a:bodyPr/>
          <a:lstStyle/>
          <a:p>
            <a:r>
              <a:rPr lang="en-US" sz="4000" b="1" dirty="0"/>
              <a:t>Barriers</a:t>
            </a:r>
            <a:r>
              <a:rPr lang="en-US" sz="4000" dirty="0"/>
              <a:t>: Experiences during past epidemics</a:t>
            </a:r>
          </a:p>
        </p:txBody>
      </p:sp>
      <p:sp>
        <p:nvSpPr>
          <p:cNvPr id="5" name="Date Placeholder 3">
            <a:extLst>
              <a:ext uri="{FF2B5EF4-FFF2-40B4-BE49-F238E27FC236}">
                <a16:creationId xmlns:a16="http://schemas.microsoft.com/office/drawing/2014/main" xmlns="" id="{4E75B080-6C5D-9447-BB23-E7A643A3200B}"/>
              </a:ext>
            </a:extLst>
          </p:cNvPr>
          <p:cNvSpPr txBox="1">
            <a:spLocks/>
          </p:cNvSpPr>
          <p:nvPr/>
        </p:nvSpPr>
        <p:spPr bwMode="auto">
          <a:xfrm>
            <a:off x="10096277" y="2290775"/>
            <a:ext cx="1669377" cy="75819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70000" indent="0" algn="l" rtl="0" eaLnBrk="0" fontAlgn="base" hangingPunct="0">
              <a:spcBef>
                <a:spcPts val="600"/>
              </a:spcBef>
              <a:spcAft>
                <a:spcPct val="0"/>
              </a:spcAft>
              <a:buFont typeface="Arial" charset="0"/>
              <a:buNone/>
              <a:defRPr sz="2400" kern="1200">
                <a:solidFill>
                  <a:schemeClr val="tx1"/>
                </a:solidFill>
                <a:latin typeface="+mn-lt"/>
                <a:ea typeface="+mn-ea"/>
                <a:cs typeface="+mn-cs"/>
              </a:defRPr>
            </a:lvl1pPr>
            <a:lvl2pPr marL="270000" indent="-270000" algn="l" rtl="0" eaLnBrk="0" fontAlgn="base" hangingPunct="0">
              <a:spcBef>
                <a:spcPts val="600"/>
              </a:spcBef>
              <a:spcAft>
                <a:spcPct val="0"/>
              </a:spcAft>
              <a:buClr>
                <a:srgbClr val="FF0000"/>
              </a:buClr>
              <a:buSzPct val="80000"/>
              <a:buFont typeface="Arial" pitchFamily="34" charset="0"/>
              <a:buChar char="&gt;"/>
              <a:defRPr sz="2400" kern="1200">
                <a:solidFill>
                  <a:schemeClr val="tx1"/>
                </a:solidFill>
                <a:latin typeface="+mn-lt"/>
                <a:ea typeface="+mn-ea"/>
                <a:cs typeface="+mn-cs"/>
              </a:defRPr>
            </a:lvl2pPr>
            <a:lvl3pPr marL="540000" indent="-270000" algn="l" rtl="0" eaLnBrk="0" fontAlgn="base" hangingPunct="0">
              <a:spcBef>
                <a:spcPts val="600"/>
              </a:spcBef>
              <a:spcAft>
                <a:spcPct val="0"/>
              </a:spcAft>
              <a:buClr>
                <a:srgbClr val="FF0000"/>
              </a:buClr>
              <a:buSzPct val="80000"/>
              <a:buFont typeface="Arial" pitchFamily="34" charset="0"/>
              <a:buChar char="&gt;"/>
              <a:defRPr sz="2000" kern="1200">
                <a:solidFill>
                  <a:schemeClr val="tx1"/>
                </a:solidFill>
                <a:latin typeface="+mn-lt"/>
                <a:ea typeface="+mn-ea"/>
                <a:cs typeface="+mn-cs"/>
              </a:defRPr>
            </a:lvl3pPr>
            <a:lvl4pPr marL="809625" indent="-270000" algn="l" rtl="0" eaLnBrk="0" fontAlgn="base" hangingPunct="0">
              <a:spcBef>
                <a:spcPts val="600"/>
              </a:spcBef>
              <a:spcAft>
                <a:spcPct val="0"/>
              </a:spcAft>
              <a:buClr>
                <a:srgbClr val="FF0000"/>
              </a:buClr>
              <a:buSzPct val="80000"/>
              <a:buFont typeface="Arial" pitchFamily="34" charset="0"/>
              <a:buChar char="&gt;"/>
              <a:defRPr sz="2000" kern="1200">
                <a:solidFill>
                  <a:schemeClr val="tx1"/>
                </a:solidFill>
                <a:latin typeface="+mn-lt"/>
                <a:ea typeface="+mn-ea"/>
                <a:cs typeface="+mn-cs"/>
              </a:defRPr>
            </a:lvl4pPr>
            <a:lvl5pPr marL="1080000" indent="-270000" algn="l" rtl="0" eaLnBrk="0" fontAlgn="base" hangingPunct="0">
              <a:spcBef>
                <a:spcPts val="600"/>
              </a:spcBef>
              <a:spcAft>
                <a:spcPct val="0"/>
              </a:spcAft>
              <a:buClr>
                <a:srgbClr val="FF0000"/>
              </a:buClr>
              <a:buSzPct val="80000"/>
              <a:buFont typeface="Arial" pitchFamily="34" charset="0"/>
              <a:buChar char="&g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dirty="0"/>
              <a:t>*Kiss of death: Defiant farmers still smooching CAMELS despite deadly virus warnings. Mirror News. 2014</a:t>
            </a:r>
            <a:endParaRPr lang="nl-NL" sz="1000" dirty="0"/>
          </a:p>
        </p:txBody>
      </p:sp>
      <p:sp>
        <p:nvSpPr>
          <p:cNvPr id="6" name="TextBox 5">
            <a:extLst>
              <a:ext uri="{FF2B5EF4-FFF2-40B4-BE49-F238E27FC236}">
                <a16:creationId xmlns:a16="http://schemas.microsoft.com/office/drawing/2014/main" xmlns="" id="{F4B5CAC6-162A-4D4B-83B0-B2291314353E}"/>
              </a:ext>
            </a:extLst>
          </p:cNvPr>
          <p:cNvSpPr txBox="1"/>
          <p:nvPr/>
        </p:nvSpPr>
        <p:spPr>
          <a:xfrm>
            <a:off x="4172170" y="1644529"/>
            <a:ext cx="2879945" cy="58469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Middle East Respiratory Syndrome</a:t>
            </a:r>
            <a:endParaRPr lang="nl-NL" dirty="0"/>
          </a:p>
        </p:txBody>
      </p:sp>
      <p:pic>
        <p:nvPicPr>
          <p:cNvPr id="7" name="Picture 6">
            <a:extLst>
              <a:ext uri="{FF2B5EF4-FFF2-40B4-BE49-F238E27FC236}">
                <a16:creationId xmlns:a16="http://schemas.microsoft.com/office/drawing/2014/main" xmlns="" id="{FBB7E58D-7A9B-AF48-8C8F-3F24603ED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459" y="1422527"/>
            <a:ext cx="2989898" cy="1988403"/>
          </a:xfrm>
          <a:prstGeom prst="rect">
            <a:avLst/>
          </a:prstGeom>
        </p:spPr>
      </p:pic>
      <p:sp>
        <p:nvSpPr>
          <p:cNvPr id="8" name="TextBox 7">
            <a:extLst>
              <a:ext uri="{FF2B5EF4-FFF2-40B4-BE49-F238E27FC236}">
                <a16:creationId xmlns:a16="http://schemas.microsoft.com/office/drawing/2014/main" xmlns="" id="{BC00482B-DF37-6E45-99FC-6317EFB065D9}"/>
              </a:ext>
            </a:extLst>
          </p:cNvPr>
          <p:cNvSpPr txBox="1"/>
          <p:nvPr/>
        </p:nvSpPr>
        <p:spPr>
          <a:xfrm>
            <a:off x="4167425" y="2999701"/>
            <a:ext cx="2879945" cy="33851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Ebola</a:t>
            </a:r>
            <a:endParaRPr lang="nl-NL" dirty="0"/>
          </a:p>
        </p:txBody>
      </p:sp>
      <p:pic>
        <p:nvPicPr>
          <p:cNvPr id="9" name="Picture 2" descr="https://www.nature.com/polopoly_fs/7.23862.1424430616!/image/Out-4.jpg_gen/derivatives/fullsize/Out-4.jpg">
            <a:extLst>
              <a:ext uri="{FF2B5EF4-FFF2-40B4-BE49-F238E27FC236}">
                <a16:creationId xmlns:a16="http://schemas.microsoft.com/office/drawing/2014/main" xmlns="" id="{8C0E1E01-BFF6-8745-A8CA-82E767AD7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67" y="936585"/>
            <a:ext cx="2373786" cy="5198592"/>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3">
            <a:extLst>
              <a:ext uri="{FF2B5EF4-FFF2-40B4-BE49-F238E27FC236}">
                <a16:creationId xmlns:a16="http://schemas.microsoft.com/office/drawing/2014/main" xmlns="" id="{8791B9EF-6250-CC4B-A55F-43F393050F2A}"/>
              </a:ext>
            </a:extLst>
          </p:cNvPr>
          <p:cNvSpPr txBox="1">
            <a:spLocks/>
          </p:cNvSpPr>
          <p:nvPr/>
        </p:nvSpPr>
        <p:spPr bwMode="auto">
          <a:xfrm>
            <a:off x="2513625" y="5462049"/>
            <a:ext cx="2285605" cy="679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l" rtl="0" fontAlgn="base">
              <a:spcBef>
                <a:spcPct val="0"/>
              </a:spcBef>
              <a:spcAft>
                <a:spcPct val="0"/>
              </a:spcAft>
              <a:defRPr sz="1000" kern="1200">
                <a:solidFill>
                  <a:srgbClr val="FFFFFF"/>
                </a:solidFill>
                <a:latin typeface="Verdana" pitchFamily="34" charset="0"/>
                <a:ea typeface="+mn-ea"/>
                <a:cs typeface="Arial" charset="0"/>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a:lstStyle>
          <a:p>
            <a:r>
              <a:rPr lang="en-US" dirty="0">
                <a:solidFill>
                  <a:schemeClr val="tx1"/>
                </a:solidFill>
              </a:rPr>
              <a:t>*</a:t>
            </a:r>
            <a:r>
              <a:rPr lang="en-US" dirty="0" err="1">
                <a:solidFill>
                  <a:schemeClr val="tx1"/>
                </a:solidFill>
              </a:rPr>
              <a:t>Yozwiak</a:t>
            </a:r>
            <a:r>
              <a:rPr lang="en-US" dirty="0">
                <a:solidFill>
                  <a:schemeClr val="tx1"/>
                </a:solidFill>
              </a:rPr>
              <a:t> NL, Schaffner SF, </a:t>
            </a:r>
            <a:r>
              <a:rPr lang="en-US" dirty="0" err="1">
                <a:solidFill>
                  <a:schemeClr val="tx1"/>
                </a:solidFill>
              </a:rPr>
              <a:t>Sabeti</a:t>
            </a:r>
            <a:r>
              <a:rPr lang="en-US" dirty="0">
                <a:solidFill>
                  <a:schemeClr val="tx1"/>
                </a:solidFill>
              </a:rPr>
              <a:t> PC. Data sharing: Make outbreak research open access. Nature. 2015;518(7540):477.</a:t>
            </a:r>
          </a:p>
        </p:txBody>
      </p:sp>
      <p:sp>
        <p:nvSpPr>
          <p:cNvPr id="11" name="TextBox 10">
            <a:extLst>
              <a:ext uri="{FF2B5EF4-FFF2-40B4-BE49-F238E27FC236}">
                <a16:creationId xmlns:a16="http://schemas.microsoft.com/office/drawing/2014/main" xmlns="" id="{F56E15AD-C2ED-8545-94E9-A254F66C2BDD}"/>
              </a:ext>
            </a:extLst>
          </p:cNvPr>
          <p:cNvSpPr txBox="1"/>
          <p:nvPr/>
        </p:nvSpPr>
        <p:spPr>
          <a:xfrm>
            <a:off x="4167425" y="4079680"/>
            <a:ext cx="2879945" cy="33851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ZIKA</a:t>
            </a:r>
            <a:endParaRPr lang="nl-NL" dirty="0"/>
          </a:p>
        </p:txBody>
      </p:sp>
      <p:pic>
        <p:nvPicPr>
          <p:cNvPr id="12" name="Picture 11">
            <a:extLst>
              <a:ext uri="{FF2B5EF4-FFF2-40B4-BE49-F238E27FC236}">
                <a16:creationId xmlns:a16="http://schemas.microsoft.com/office/drawing/2014/main" xmlns="" id="{6134D026-6FFB-234B-AC4B-F0B84478532A}"/>
              </a:ext>
            </a:extLst>
          </p:cNvPr>
          <p:cNvPicPr>
            <a:picLocks noChangeAspect="1"/>
          </p:cNvPicPr>
          <p:nvPr/>
        </p:nvPicPr>
        <p:blipFill rotWithShape="1">
          <a:blip r:embed="rId5"/>
          <a:srcRect l="73338" t="19201" r="8384" b="19200"/>
          <a:stretch/>
        </p:blipFill>
        <p:spPr>
          <a:xfrm>
            <a:off x="8865129" y="3160720"/>
            <a:ext cx="3242936" cy="3073789"/>
          </a:xfrm>
          <a:prstGeom prst="rect">
            <a:avLst/>
          </a:prstGeom>
        </p:spPr>
      </p:pic>
      <p:sp>
        <p:nvSpPr>
          <p:cNvPr id="13" name="Date Placeholder 3">
            <a:extLst>
              <a:ext uri="{FF2B5EF4-FFF2-40B4-BE49-F238E27FC236}">
                <a16:creationId xmlns:a16="http://schemas.microsoft.com/office/drawing/2014/main" xmlns="" id="{3589D3F7-2D75-C145-8CEC-6EAAEE15CDC4}"/>
              </a:ext>
            </a:extLst>
          </p:cNvPr>
          <p:cNvSpPr txBox="1">
            <a:spLocks/>
          </p:cNvSpPr>
          <p:nvPr/>
        </p:nvSpPr>
        <p:spPr bwMode="auto">
          <a:xfrm>
            <a:off x="5272605" y="5341422"/>
            <a:ext cx="3463815" cy="78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l" rtl="0" fontAlgn="base">
              <a:spcBef>
                <a:spcPct val="0"/>
              </a:spcBef>
              <a:spcAft>
                <a:spcPct val="0"/>
              </a:spcAft>
              <a:defRPr sz="1000" kern="1200">
                <a:solidFill>
                  <a:srgbClr val="FFFFFF"/>
                </a:solidFill>
                <a:latin typeface="Verdana" pitchFamily="34" charset="0"/>
                <a:ea typeface="+mn-ea"/>
                <a:cs typeface="Arial" charset="0"/>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a:lstStyle>
          <a:p>
            <a:r>
              <a:rPr lang="en-US" dirty="0">
                <a:solidFill>
                  <a:schemeClr val="tx1"/>
                </a:solidFill>
              </a:rPr>
              <a:t>*</a:t>
            </a:r>
            <a:r>
              <a:rPr lang="nl-NL" dirty="0">
                <a:solidFill>
                  <a:schemeClr val="tx1"/>
                </a:solidFill>
              </a:rPr>
              <a:t>Koopmans, M., de </a:t>
            </a:r>
            <a:r>
              <a:rPr lang="nl-NL" dirty="0" err="1">
                <a:solidFill>
                  <a:schemeClr val="tx1"/>
                </a:solidFill>
              </a:rPr>
              <a:t>Lamballerie</a:t>
            </a:r>
            <a:r>
              <a:rPr lang="nl-NL" dirty="0">
                <a:solidFill>
                  <a:schemeClr val="tx1"/>
                </a:solidFill>
              </a:rPr>
              <a:t>, X., </a:t>
            </a:r>
            <a:r>
              <a:rPr lang="nl-NL" dirty="0" err="1">
                <a:solidFill>
                  <a:schemeClr val="tx1"/>
                </a:solidFill>
              </a:rPr>
              <a:t>Jaenisch</a:t>
            </a:r>
            <a:r>
              <a:rPr lang="nl-NL" dirty="0">
                <a:solidFill>
                  <a:schemeClr val="tx1"/>
                </a:solidFill>
              </a:rPr>
              <a:t>, T., </a:t>
            </a:r>
            <a:r>
              <a:rPr lang="nl-NL" dirty="0" err="1">
                <a:solidFill>
                  <a:schemeClr val="tx1"/>
                </a:solidFill>
              </a:rPr>
              <a:t>Rosenberger</a:t>
            </a:r>
            <a:r>
              <a:rPr lang="nl-NL" dirty="0">
                <a:solidFill>
                  <a:schemeClr val="tx1"/>
                </a:solidFill>
              </a:rPr>
              <a:t>, K. D., Morales, I., Marques, E. T., ... &amp; </a:t>
            </a:r>
            <a:r>
              <a:rPr lang="nl-NL" dirty="0" err="1">
                <a:solidFill>
                  <a:schemeClr val="tx1"/>
                </a:solidFill>
              </a:rPr>
              <a:t>Segurado</a:t>
            </a:r>
            <a:r>
              <a:rPr lang="nl-NL" dirty="0">
                <a:solidFill>
                  <a:schemeClr val="tx1"/>
                </a:solidFill>
              </a:rPr>
              <a:t>, A. (2018). </a:t>
            </a:r>
            <a:r>
              <a:rPr lang="nl-NL" dirty="0" err="1">
                <a:solidFill>
                  <a:schemeClr val="tx1"/>
                </a:solidFill>
              </a:rPr>
              <a:t>Familiar</a:t>
            </a:r>
            <a:r>
              <a:rPr lang="nl-NL" dirty="0">
                <a:solidFill>
                  <a:schemeClr val="tx1"/>
                </a:solidFill>
              </a:rPr>
              <a:t> </a:t>
            </a:r>
            <a:r>
              <a:rPr lang="nl-NL" dirty="0" err="1">
                <a:solidFill>
                  <a:schemeClr val="tx1"/>
                </a:solidFill>
              </a:rPr>
              <a:t>barriers</a:t>
            </a:r>
            <a:r>
              <a:rPr lang="nl-NL" dirty="0">
                <a:solidFill>
                  <a:schemeClr val="tx1"/>
                </a:solidFill>
              </a:rPr>
              <a:t> </a:t>
            </a:r>
            <a:r>
              <a:rPr lang="nl-NL" dirty="0" err="1">
                <a:solidFill>
                  <a:schemeClr val="tx1"/>
                </a:solidFill>
              </a:rPr>
              <a:t>still</a:t>
            </a:r>
            <a:r>
              <a:rPr lang="nl-NL" dirty="0">
                <a:solidFill>
                  <a:schemeClr val="tx1"/>
                </a:solidFill>
              </a:rPr>
              <a:t> </a:t>
            </a:r>
            <a:r>
              <a:rPr lang="nl-NL" dirty="0" err="1">
                <a:solidFill>
                  <a:schemeClr val="tx1"/>
                </a:solidFill>
              </a:rPr>
              <a:t>unresolved</a:t>
            </a:r>
            <a:r>
              <a:rPr lang="nl-NL" dirty="0">
                <a:solidFill>
                  <a:schemeClr val="tx1"/>
                </a:solidFill>
              </a:rPr>
              <a:t>—a </a:t>
            </a:r>
            <a:r>
              <a:rPr lang="nl-NL" dirty="0" err="1">
                <a:solidFill>
                  <a:schemeClr val="tx1"/>
                </a:solidFill>
              </a:rPr>
              <a:t>perspective</a:t>
            </a:r>
            <a:r>
              <a:rPr lang="nl-NL" dirty="0">
                <a:solidFill>
                  <a:schemeClr val="tx1"/>
                </a:solidFill>
              </a:rPr>
              <a:t> on </a:t>
            </a:r>
            <a:r>
              <a:rPr lang="nl-NL" dirty="0" err="1">
                <a:solidFill>
                  <a:schemeClr val="tx1"/>
                </a:solidFill>
              </a:rPr>
              <a:t>the</a:t>
            </a:r>
            <a:r>
              <a:rPr lang="nl-NL" dirty="0">
                <a:solidFill>
                  <a:schemeClr val="tx1"/>
                </a:solidFill>
              </a:rPr>
              <a:t> </a:t>
            </a:r>
            <a:r>
              <a:rPr lang="nl-NL" dirty="0" err="1">
                <a:solidFill>
                  <a:schemeClr val="tx1"/>
                </a:solidFill>
              </a:rPr>
              <a:t>Zika</a:t>
            </a:r>
            <a:r>
              <a:rPr lang="nl-NL" dirty="0">
                <a:solidFill>
                  <a:schemeClr val="tx1"/>
                </a:solidFill>
              </a:rPr>
              <a:t> virus </a:t>
            </a:r>
            <a:r>
              <a:rPr lang="nl-NL" dirty="0" err="1">
                <a:solidFill>
                  <a:schemeClr val="tx1"/>
                </a:solidFill>
              </a:rPr>
              <a:t>outbreak</a:t>
            </a:r>
            <a:r>
              <a:rPr lang="nl-NL" dirty="0">
                <a:solidFill>
                  <a:schemeClr val="tx1"/>
                </a:solidFill>
              </a:rPr>
              <a:t> research response. </a:t>
            </a:r>
            <a:r>
              <a:rPr lang="nl-NL" i="1" dirty="0">
                <a:solidFill>
                  <a:schemeClr val="tx1"/>
                </a:solidFill>
              </a:rPr>
              <a:t>The Lancet </a:t>
            </a:r>
            <a:r>
              <a:rPr lang="nl-NL" i="1" dirty="0" err="1">
                <a:solidFill>
                  <a:schemeClr val="tx1"/>
                </a:solidFill>
              </a:rPr>
              <a:t>Infectious</a:t>
            </a:r>
            <a:r>
              <a:rPr lang="nl-NL" i="1" dirty="0">
                <a:solidFill>
                  <a:schemeClr val="tx1"/>
                </a:solidFill>
              </a:rPr>
              <a:t> </a:t>
            </a:r>
            <a:r>
              <a:rPr lang="nl-NL" i="1" dirty="0" err="1">
                <a:solidFill>
                  <a:schemeClr val="tx1"/>
                </a:solidFill>
              </a:rPr>
              <a:t>Diseases</a:t>
            </a:r>
            <a:r>
              <a:rPr lang="nl-NL" dirty="0">
                <a:solidFill>
                  <a:schemeClr val="tx1"/>
                </a:solidFill>
              </a:rPr>
              <a:t>.</a:t>
            </a:r>
          </a:p>
          <a:p>
            <a:endParaRPr lang="nl-NL" dirty="0">
              <a:solidFill>
                <a:schemeClr val="tx1"/>
              </a:solidFill>
            </a:endParaRPr>
          </a:p>
        </p:txBody>
      </p:sp>
      <p:sp>
        <p:nvSpPr>
          <p:cNvPr id="14" name="TextBox 13">
            <a:extLst>
              <a:ext uri="{FF2B5EF4-FFF2-40B4-BE49-F238E27FC236}">
                <a16:creationId xmlns:a16="http://schemas.microsoft.com/office/drawing/2014/main" xmlns="" id="{05B07991-ADB9-AF48-A765-722DC567B453}"/>
              </a:ext>
            </a:extLst>
          </p:cNvPr>
          <p:cNvSpPr txBox="1"/>
          <p:nvPr/>
        </p:nvSpPr>
        <p:spPr>
          <a:xfrm>
            <a:off x="5211405" y="1127737"/>
            <a:ext cx="791985" cy="338510"/>
          </a:xfrm>
          <a:prstGeom prst="rect">
            <a:avLst/>
          </a:prstGeom>
          <a:noFill/>
        </p:spPr>
        <p:txBody>
          <a:bodyPr wrap="square" rtlCol="0">
            <a:spAutoFit/>
          </a:bodyPr>
          <a:lstStyle/>
          <a:p>
            <a:r>
              <a:rPr lang="en-US" i="1" dirty="0">
                <a:solidFill>
                  <a:srgbClr val="002060"/>
                </a:solidFill>
              </a:rPr>
              <a:t>from</a:t>
            </a:r>
            <a:endParaRPr lang="nl-NL" i="1" dirty="0">
              <a:solidFill>
                <a:srgbClr val="002060"/>
              </a:solidFill>
            </a:endParaRPr>
          </a:p>
        </p:txBody>
      </p:sp>
      <p:sp>
        <p:nvSpPr>
          <p:cNvPr id="15" name="TextBox 14">
            <a:extLst>
              <a:ext uri="{FF2B5EF4-FFF2-40B4-BE49-F238E27FC236}">
                <a16:creationId xmlns:a16="http://schemas.microsoft.com/office/drawing/2014/main" xmlns="" id="{A4797455-B897-554A-8EDD-D2F8EB8C60EE}"/>
              </a:ext>
            </a:extLst>
          </p:cNvPr>
          <p:cNvSpPr txBox="1"/>
          <p:nvPr/>
        </p:nvSpPr>
        <p:spPr>
          <a:xfrm>
            <a:off x="5047036" y="2495710"/>
            <a:ext cx="1120724" cy="338510"/>
          </a:xfrm>
          <a:prstGeom prst="rect">
            <a:avLst/>
          </a:prstGeom>
          <a:noFill/>
        </p:spPr>
        <p:txBody>
          <a:bodyPr wrap="square" rtlCol="0">
            <a:spAutoFit/>
          </a:bodyPr>
          <a:lstStyle/>
          <a:p>
            <a:r>
              <a:rPr lang="en-US" i="1" dirty="0">
                <a:solidFill>
                  <a:srgbClr val="002060"/>
                </a:solidFill>
              </a:rPr>
              <a:t>through</a:t>
            </a:r>
            <a:endParaRPr lang="nl-NL" i="1" dirty="0">
              <a:solidFill>
                <a:srgbClr val="002060"/>
              </a:solidFill>
            </a:endParaRPr>
          </a:p>
        </p:txBody>
      </p:sp>
      <p:sp>
        <p:nvSpPr>
          <p:cNvPr id="16" name="TextBox 15">
            <a:extLst>
              <a:ext uri="{FF2B5EF4-FFF2-40B4-BE49-F238E27FC236}">
                <a16:creationId xmlns:a16="http://schemas.microsoft.com/office/drawing/2014/main" xmlns="" id="{9E0AE9BB-D003-3149-9FD5-ADB49E538B02}"/>
              </a:ext>
            </a:extLst>
          </p:cNvPr>
          <p:cNvSpPr txBox="1"/>
          <p:nvPr/>
        </p:nvSpPr>
        <p:spPr>
          <a:xfrm>
            <a:off x="5432146" y="3431693"/>
            <a:ext cx="791985" cy="338510"/>
          </a:xfrm>
          <a:prstGeom prst="rect">
            <a:avLst/>
          </a:prstGeom>
          <a:noFill/>
        </p:spPr>
        <p:txBody>
          <a:bodyPr wrap="square" rtlCol="0">
            <a:spAutoFit/>
          </a:bodyPr>
          <a:lstStyle/>
          <a:p>
            <a:r>
              <a:rPr lang="en-US" i="1" dirty="0">
                <a:solidFill>
                  <a:srgbClr val="002060"/>
                </a:solidFill>
              </a:rPr>
              <a:t>,</a:t>
            </a:r>
            <a:endParaRPr lang="nl-NL" i="1" dirty="0">
              <a:solidFill>
                <a:srgbClr val="002060"/>
              </a:solidFill>
            </a:endParaRPr>
          </a:p>
        </p:txBody>
      </p:sp>
      <p:sp>
        <p:nvSpPr>
          <p:cNvPr id="17" name="TextBox 16">
            <a:extLst>
              <a:ext uri="{FF2B5EF4-FFF2-40B4-BE49-F238E27FC236}">
                <a16:creationId xmlns:a16="http://schemas.microsoft.com/office/drawing/2014/main" xmlns="" id="{041605D3-38FA-5D42-AC17-EC914CA8D157}"/>
              </a:ext>
            </a:extLst>
          </p:cNvPr>
          <p:cNvSpPr txBox="1"/>
          <p:nvPr/>
        </p:nvSpPr>
        <p:spPr>
          <a:xfrm>
            <a:off x="5235657" y="4727668"/>
            <a:ext cx="791985" cy="338510"/>
          </a:xfrm>
          <a:prstGeom prst="rect">
            <a:avLst/>
          </a:prstGeom>
          <a:noFill/>
        </p:spPr>
        <p:txBody>
          <a:bodyPr wrap="square" rtlCol="0">
            <a:spAutoFit/>
          </a:bodyPr>
          <a:lstStyle/>
          <a:p>
            <a:r>
              <a:rPr lang="en-US" i="1" dirty="0">
                <a:solidFill>
                  <a:srgbClr val="002060"/>
                </a:solidFill>
              </a:rPr>
              <a:t>to…</a:t>
            </a:r>
            <a:endParaRPr lang="nl-NL" i="1" dirty="0">
              <a:solidFill>
                <a:srgbClr val="002060"/>
              </a:solidFill>
            </a:endParaRPr>
          </a:p>
        </p:txBody>
      </p:sp>
    </p:spTree>
    <p:extLst>
      <p:ext uri="{BB962C8B-B14F-4D97-AF65-F5344CB8AC3E}">
        <p14:creationId xmlns:p14="http://schemas.microsoft.com/office/powerpoint/2010/main" val="2147665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26" presetClass="emph" presetSubtype="0" fill="hold" grpId="0" nodeType="withEffect">
                                  <p:stCondLst>
                                    <p:cond delay="0"/>
                                  </p:stCondLst>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26" presetClass="emph" presetSubtype="0" fill="hold" grpId="0" nodeType="withEffect">
                                  <p:stCondLst>
                                    <p:cond delay="0"/>
                                  </p:stCondLst>
                                  <p:childTnLst>
                                    <p:animEffect transition="out" filter="fade">
                                      <p:cBhvr>
                                        <p:cTn id="29" dur="500" tmFilter="0, 0; .2, .5; .8, .5; 1, 0"/>
                                        <p:tgtEl>
                                          <p:spTgt spid="11"/>
                                        </p:tgtEl>
                                      </p:cBhvr>
                                    </p:animEffect>
                                    <p:animScale>
                                      <p:cBhvr>
                                        <p:cTn id="30" dur="250" autoRev="1" fill="hold"/>
                                        <p:tgtEl>
                                          <p:spTgt spid="11"/>
                                        </p:tgtEl>
                                      </p:cBhvr>
                                      <p:by x="105000" y="105000"/>
                                    </p:animScale>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10" grpId="0"/>
      <p:bldP spid="11"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202" y="84962"/>
            <a:ext cx="10514231" cy="822437"/>
          </a:xfrm>
        </p:spPr>
        <p:txBody>
          <a:bodyPr/>
          <a:lstStyle/>
          <a:p>
            <a:r>
              <a:rPr lang="en-US" sz="4000" b="1" dirty="0"/>
              <a:t>Barriers</a:t>
            </a:r>
            <a:r>
              <a:rPr lang="en-US" sz="4000" dirty="0"/>
              <a:t>: Experiences from current pandemic</a:t>
            </a:r>
          </a:p>
        </p:txBody>
      </p:sp>
      <p:pic>
        <p:nvPicPr>
          <p:cNvPr id="4" name="Content Placeholder 7">
            <a:extLst>
              <a:ext uri="{FF2B5EF4-FFF2-40B4-BE49-F238E27FC236}">
                <a16:creationId xmlns:a16="http://schemas.microsoft.com/office/drawing/2014/main" xmlns="" id="{AB520AC4-419F-224F-AF67-2DAAAE680C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635" y="2234246"/>
            <a:ext cx="4471908" cy="2891858"/>
          </a:xfrm>
          <a:prstGeom prst="rect">
            <a:avLst/>
          </a:prstGeom>
        </p:spPr>
      </p:pic>
      <p:pic>
        <p:nvPicPr>
          <p:cNvPr id="5" name="Picture 4">
            <a:extLst>
              <a:ext uri="{FF2B5EF4-FFF2-40B4-BE49-F238E27FC236}">
                <a16:creationId xmlns:a16="http://schemas.microsoft.com/office/drawing/2014/main" xmlns="" id="{A39A86BC-96FE-6C49-91A9-1F17405D67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75" y="4792138"/>
            <a:ext cx="4010611" cy="1366456"/>
          </a:xfrm>
          <a:prstGeom prst="rect">
            <a:avLst/>
          </a:prstGeom>
        </p:spPr>
      </p:pic>
      <p:pic>
        <p:nvPicPr>
          <p:cNvPr id="6" name="Picture 5">
            <a:extLst>
              <a:ext uri="{FF2B5EF4-FFF2-40B4-BE49-F238E27FC236}">
                <a16:creationId xmlns:a16="http://schemas.microsoft.com/office/drawing/2014/main" xmlns="" id="{6726690E-A733-CC42-9EC7-32F3A4B89E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1773" y="1857837"/>
            <a:ext cx="3093717" cy="2914682"/>
          </a:xfrm>
          <a:prstGeom prst="rect">
            <a:avLst/>
          </a:prstGeom>
        </p:spPr>
      </p:pic>
      <p:pic>
        <p:nvPicPr>
          <p:cNvPr id="7" name="Picture 6">
            <a:extLst>
              <a:ext uri="{FF2B5EF4-FFF2-40B4-BE49-F238E27FC236}">
                <a16:creationId xmlns:a16="http://schemas.microsoft.com/office/drawing/2014/main" xmlns="" id="{C8008C9A-B057-9540-B466-6DB24A22B6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7551" y="4687906"/>
            <a:ext cx="3884388" cy="1574920"/>
          </a:xfrm>
          <a:prstGeom prst="rect">
            <a:avLst/>
          </a:prstGeom>
        </p:spPr>
      </p:pic>
      <p:sp>
        <p:nvSpPr>
          <p:cNvPr id="8" name="Title 1">
            <a:extLst>
              <a:ext uri="{FF2B5EF4-FFF2-40B4-BE49-F238E27FC236}">
                <a16:creationId xmlns:a16="http://schemas.microsoft.com/office/drawing/2014/main" xmlns="" id="{1E804ACB-34C1-7445-B794-31F0EFC8F6D4}"/>
              </a:ext>
            </a:extLst>
          </p:cNvPr>
          <p:cNvSpPr txBox="1">
            <a:spLocks/>
          </p:cNvSpPr>
          <p:nvPr/>
        </p:nvSpPr>
        <p:spPr bwMode="auto">
          <a:xfrm>
            <a:off x="1326919" y="1375705"/>
            <a:ext cx="1583970" cy="49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Verdana" pitchFamily="34" charset="0"/>
                <a:cs typeface="Arial" charset="0"/>
              </a:defRPr>
            </a:lvl2pPr>
            <a:lvl3pPr algn="l" rtl="0" eaLnBrk="1" fontAlgn="base" hangingPunct="1">
              <a:spcBef>
                <a:spcPct val="0"/>
              </a:spcBef>
              <a:spcAft>
                <a:spcPct val="0"/>
              </a:spcAft>
              <a:defRPr sz="2600">
                <a:solidFill>
                  <a:schemeClr val="tx2"/>
                </a:solidFill>
                <a:latin typeface="Verdana" pitchFamily="34" charset="0"/>
                <a:cs typeface="Arial" charset="0"/>
              </a:defRPr>
            </a:lvl3pPr>
            <a:lvl4pPr algn="l" rtl="0" eaLnBrk="1" fontAlgn="base" hangingPunct="1">
              <a:spcBef>
                <a:spcPct val="0"/>
              </a:spcBef>
              <a:spcAft>
                <a:spcPct val="0"/>
              </a:spcAft>
              <a:defRPr sz="2600">
                <a:solidFill>
                  <a:schemeClr val="tx2"/>
                </a:solidFill>
                <a:latin typeface="Verdana" pitchFamily="34" charset="0"/>
                <a:cs typeface="Arial" charset="0"/>
              </a:defRPr>
            </a:lvl4pPr>
            <a:lvl5pPr algn="l" rtl="0" eaLnBrk="1" fontAlgn="base" hangingPunct="1">
              <a:spcBef>
                <a:spcPct val="0"/>
              </a:spcBef>
              <a:spcAft>
                <a:spcPct val="0"/>
              </a:spcAft>
              <a:defRPr sz="2600">
                <a:solidFill>
                  <a:schemeClr val="tx2"/>
                </a:solidFill>
                <a:latin typeface="Verdana" pitchFamily="34" charset="0"/>
                <a:cs typeface="Arial" charset="0"/>
              </a:defRPr>
            </a:lvl5pPr>
            <a:lvl6pPr marL="457200" algn="l" rtl="0" eaLnBrk="1" fontAlgn="base" hangingPunct="1">
              <a:spcBef>
                <a:spcPct val="0"/>
              </a:spcBef>
              <a:spcAft>
                <a:spcPct val="0"/>
              </a:spcAft>
              <a:defRPr sz="2600">
                <a:solidFill>
                  <a:schemeClr val="tx2"/>
                </a:solidFill>
                <a:latin typeface="Verdana" pitchFamily="34" charset="0"/>
                <a:cs typeface="Arial" charset="0"/>
              </a:defRPr>
            </a:lvl6pPr>
            <a:lvl7pPr marL="914400" algn="l" rtl="0" eaLnBrk="1" fontAlgn="base" hangingPunct="1">
              <a:spcBef>
                <a:spcPct val="0"/>
              </a:spcBef>
              <a:spcAft>
                <a:spcPct val="0"/>
              </a:spcAft>
              <a:defRPr sz="2600">
                <a:solidFill>
                  <a:schemeClr val="tx2"/>
                </a:solidFill>
                <a:latin typeface="Verdana" pitchFamily="34" charset="0"/>
                <a:cs typeface="Arial" charset="0"/>
              </a:defRPr>
            </a:lvl7pPr>
            <a:lvl8pPr marL="1371600" algn="l" rtl="0" eaLnBrk="1" fontAlgn="base" hangingPunct="1">
              <a:spcBef>
                <a:spcPct val="0"/>
              </a:spcBef>
              <a:spcAft>
                <a:spcPct val="0"/>
              </a:spcAft>
              <a:defRPr sz="2600">
                <a:solidFill>
                  <a:schemeClr val="tx2"/>
                </a:solidFill>
                <a:latin typeface="Verdana" pitchFamily="34" charset="0"/>
                <a:cs typeface="Arial" charset="0"/>
              </a:defRPr>
            </a:lvl8pPr>
            <a:lvl9pPr marL="1828800" algn="l" rtl="0" eaLnBrk="1" fontAlgn="base" hangingPunct="1">
              <a:spcBef>
                <a:spcPct val="0"/>
              </a:spcBef>
              <a:spcAft>
                <a:spcPct val="0"/>
              </a:spcAft>
              <a:defRPr sz="2600">
                <a:solidFill>
                  <a:schemeClr val="tx2"/>
                </a:solidFill>
                <a:latin typeface="Verdana" pitchFamily="34" charset="0"/>
                <a:cs typeface="Arial" charset="0"/>
              </a:defRPr>
            </a:lvl9pPr>
          </a:lstStyle>
          <a:p>
            <a:pPr algn="ctr"/>
            <a:r>
              <a:rPr lang="en-US" sz="2000" i="1" kern="0" dirty="0">
                <a:solidFill>
                  <a:schemeClr val="tx1"/>
                </a:solidFill>
                <a:latin typeface="+mn-lt"/>
              </a:rPr>
              <a:t>Access to samples and data…</a:t>
            </a:r>
          </a:p>
        </p:txBody>
      </p:sp>
      <p:sp>
        <p:nvSpPr>
          <p:cNvPr id="9" name="TextBox 8">
            <a:extLst>
              <a:ext uri="{FF2B5EF4-FFF2-40B4-BE49-F238E27FC236}">
                <a16:creationId xmlns:a16="http://schemas.microsoft.com/office/drawing/2014/main" xmlns="" id="{9BBDE0BA-73EA-C645-909A-E5D3451BB918}"/>
              </a:ext>
            </a:extLst>
          </p:cNvPr>
          <p:cNvSpPr txBox="1"/>
          <p:nvPr/>
        </p:nvSpPr>
        <p:spPr>
          <a:xfrm>
            <a:off x="4511236" y="1092154"/>
            <a:ext cx="2879945" cy="33851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COVID-19</a:t>
            </a:r>
            <a:endParaRPr lang="nl-NL" dirty="0"/>
          </a:p>
        </p:txBody>
      </p:sp>
      <p:sp>
        <p:nvSpPr>
          <p:cNvPr id="10" name="Title 1">
            <a:extLst>
              <a:ext uri="{FF2B5EF4-FFF2-40B4-BE49-F238E27FC236}">
                <a16:creationId xmlns:a16="http://schemas.microsoft.com/office/drawing/2014/main" xmlns="" id="{B2B7DA8C-E2DD-2142-822B-9BD01040CCD7}"/>
              </a:ext>
            </a:extLst>
          </p:cNvPr>
          <p:cNvSpPr txBox="1">
            <a:spLocks/>
          </p:cNvSpPr>
          <p:nvPr/>
        </p:nvSpPr>
        <p:spPr bwMode="auto">
          <a:xfrm>
            <a:off x="8814491" y="1503603"/>
            <a:ext cx="2134407" cy="49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Verdana" pitchFamily="34" charset="0"/>
                <a:cs typeface="Arial" charset="0"/>
              </a:defRPr>
            </a:lvl2pPr>
            <a:lvl3pPr algn="l" rtl="0" eaLnBrk="1" fontAlgn="base" hangingPunct="1">
              <a:spcBef>
                <a:spcPct val="0"/>
              </a:spcBef>
              <a:spcAft>
                <a:spcPct val="0"/>
              </a:spcAft>
              <a:defRPr sz="2600">
                <a:solidFill>
                  <a:schemeClr val="tx2"/>
                </a:solidFill>
                <a:latin typeface="Verdana" pitchFamily="34" charset="0"/>
                <a:cs typeface="Arial" charset="0"/>
              </a:defRPr>
            </a:lvl3pPr>
            <a:lvl4pPr algn="l" rtl="0" eaLnBrk="1" fontAlgn="base" hangingPunct="1">
              <a:spcBef>
                <a:spcPct val="0"/>
              </a:spcBef>
              <a:spcAft>
                <a:spcPct val="0"/>
              </a:spcAft>
              <a:defRPr sz="2600">
                <a:solidFill>
                  <a:schemeClr val="tx2"/>
                </a:solidFill>
                <a:latin typeface="Verdana" pitchFamily="34" charset="0"/>
                <a:cs typeface="Arial" charset="0"/>
              </a:defRPr>
            </a:lvl4pPr>
            <a:lvl5pPr algn="l" rtl="0" eaLnBrk="1" fontAlgn="base" hangingPunct="1">
              <a:spcBef>
                <a:spcPct val="0"/>
              </a:spcBef>
              <a:spcAft>
                <a:spcPct val="0"/>
              </a:spcAft>
              <a:defRPr sz="2600">
                <a:solidFill>
                  <a:schemeClr val="tx2"/>
                </a:solidFill>
                <a:latin typeface="Verdana" pitchFamily="34" charset="0"/>
                <a:cs typeface="Arial" charset="0"/>
              </a:defRPr>
            </a:lvl5pPr>
            <a:lvl6pPr marL="457200" algn="l" rtl="0" eaLnBrk="1" fontAlgn="base" hangingPunct="1">
              <a:spcBef>
                <a:spcPct val="0"/>
              </a:spcBef>
              <a:spcAft>
                <a:spcPct val="0"/>
              </a:spcAft>
              <a:defRPr sz="2600">
                <a:solidFill>
                  <a:schemeClr val="tx2"/>
                </a:solidFill>
                <a:latin typeface="Verdana" pitchFamily="34" charset="0"/>
                <a:cs typeface="Arial" charset="0"/>
              </a:defRPr>
            </a:lvl6pPr>
            <a:lvl7pPr marL="914400" algn="l" rtl="0" eaLnBrk="1" fontAlgn="base" hangingPunct="1">
              <a:spcBef>
                <a:spcPct val="0"/>
              </a:spcBef>
              <a:spcAft>
                <a:spcPct val="0"/>
              </a:spcAft>
              <a:defRPr sz="2600">
                <a:solidFill>
                  <a:schemeClr val="tx2"/>
                </a:solidFill>
                <a:latin typeface="Verdana" pitchFamily="34" charset="0"/>
                <a:cs typeface="Arial" charset="0"/>
              </a:defRPr>
            </a:lvl7pPr>
            <a:lvl8pPr marL="1371600" algn="l" rtl="0" eaLnBrk="1" fontAlgn="base" hangingPunct="1">
              <a:spcBef>
                <a:spcPct val="0"/>
              </a:spcBef>
              <a:spcAft>
                <a:spcPct val="0"/>
              </a:spcAft>
              <a:defRPr sz="2600">
                <a:solidFill>
                  <a:schemeClr val="tx2"/>
                </a:solidFill>
                <a:latin typeface="Verdana" pitchFamily="34" charset="0"/>
                <a:cs typeface="Arial" charset="0"/>
              </a:defRPr>
            </a:lvl8pPr>
            <a:lvl9pPr marL="1828800" algn="l" rtl="0" eaLnBrk="1" fontAlgn="base" hangingPunct="1">
              <a:spcBef>
                <a:spcPct val="0"/>
              </a:spcBef>
              <a:spcAft>
                <a:spcPct val="0"/>
              </a:spcAft>
              <a:defRPr sz="2600">
                <a:solidFill>
                  <a:schemeClr val="tx2"/>
                </a:solidFill>
                <a:latin typeface="Verdana" pitchFamily="34" charset="0"/>
                <a:cs typeface="Arial" charset="0"/>
              </a:defRPr>
            </a:lvl9pPr>
          </a:lstStyle>
          <a:p>
            <a:pPr algn="ctr"/>
            <a:r>
              <a:rPr lang="en-US" sz="2000" b="1" i="1" kern="0" dirty="0">
                <a:solidFill>
                  <a:schemeClr val="tx1"/>
                </a:solidFill>
              </a:rPr>
              <a:t>…VS the sharing of resulting benefits</a:t>
            </a:r>
          </a:p>
        </p:txBody>
      </p:sp>
      <p:pic>
        <p:nvPicPr>
          <p:cNvPr id="11" name="Picture 10">
            <a:extLst>
              <a:ext uri="{FF2B5EF4-FFF2-40B4-BE49-F238E27FC236}">
                <a16:creationId xmlns:a16="http://schemas.microsoft.com/office/drawing/2014/main" xmlns="" id="{7AAF7FAC-2302-DD46-8856-7924A462C14D}"/>
              </a:ext>
            </a:extLst>
          </p:cNvPr>
          <p:cNvPicPr>
            <a:picLocks noChangeAspect="1"/>
          </p:cNvPicPr>
          <p:nvPr/>
        </p:nvPicPr>
        <p:blipFill>
          <a:blip r:embed="rId7"/>
          <a:stretch>
            <a:fillRect/>
          </a:stretch>
        </p:blipFill>
        <p:spPr>
          <a:xfrm>
            <a:off x="2059598" y="1857837"/>
            <a:ext cx="5754812" cy="2596683"/>
          </a:xfrm>
          <a:prstGeom prst="rect">
            <a:avLst/>
          </a:prstGeom>
        </p:spPr>
      </p:pic>
      <p:pic>
        <p:nvPicPr>
          <p:cNvPr id="12" name="Picture 11">
            <a:extLst>
              <a:ext uri="{FF2B5EF4-FFF2-40B4-BE49-F238E27FC236}">
                <a16:creationId xmlns:a16="http://schemas.microsoft.com/office/drawing/2014/main" xmlns="" id="{7E27B0C2-69D2-E049-8DA5-9747F8A5A6C6}"/>
              </a:ext>
            </a:extLst>
          </p:cNvPr>
          <p:cNvPicPr>
            <a:picLocks noChangeAspect="1"/>
          </p:cNvPicPr>
          <p:nvPr/>
        </p:nvPicPr>
        <p:blipFill>
          <a:blip r:embed="rId8"/>
          <a:stretch>
            <a:fillRect/>
          </a:stretch>
        </p:blipFill>
        <p:spPr>
          <a:xfrm>
            <a:off x="5773316" y="2820538"/>
            <a:ext cx="6384557" cy="3566493"/>
          </a:xfrm>
          <a:prstGeom prst="rect">
            <a:avLst/>
          </a:prstGeom>
        </p:spPr>
      </p:pic>
      <p:grpSp>
        <p:nvGrpSpPr>
          <p:cNvPr id="13" name="Group 12">
            <a:extLst>
              <a:ext uri="{FF2B5EF4-FFF2-40B4-BE49-F238E27FC236}">
                <a16:creationId xmlns:a16="http://schemas.microsoft.com/office/drawing/2014/main" xmlns="" id="{DCF20802-933E-0346-8332-D4C4981C8913}"/>
              </a:ext>
            </a:extLst>
          </p:cNvPr>
          <p:cNvGrpSpPr/>
          <p:nvPr/>
        </p:nvGrpSpPr>
        <p:grpSpPr>
          <a:xfrm>
            <a:off x="3127222" y="949434"/>
            <a:ext cx="6080639" cy="5716758"/>
            <a:chOff x="3025644" y="1105052"/>
            <a:chExt cx="6081431" cy="5717502"/>
          </a:xfrm>
        </p:grpSpPr>
        <p:pic>
          <p:nvPicPr>
            <p:cNvPr id="14" name="Picture 13">
              <a:extLst>
                <a:ext uri="{FF2B5EF4-FFF2-40B4-BE49-F238E27FC236}">
                  <a16:creationId xmlns:a16="http://schemas.microsoft.com/office/drawing/2014/main" xmlns="" id="{AE81BF5E-4D11-C542-B0DE-35547E3854AD}"/>
                </a:ext>
              </a:extLst>
            </p:cNvPr>
            <p:cNvPicPr>
              <a:picLocks noChangeAspect="1"/>
            </p:cNvPicPr>
            <p:nvPr/>
          </p:nvPicPr>
          <p:blipFill>
            <a:blip r:embed="rId9"/>
            <a:stretch>
              <a:fillRect/>
            </a:stretch>
          </p:blipFill>
          <p:spPr>
            <a:xfrm>
              <a:off x="3025644" y="1105052"/>
              <a:ext cx="6081431" cy="5717502"/>
            </a:xfrm>
            <a:prstGeom prst="rect">
              <a:avLst/>
            </a:prstGeom>
          </p:spPr>
        </p:pic>
        <p:sp>
          <p:nvSpPr>
            <p:cNvPr id="15" name="Date Placeholder 3">
              <a:extLst>
                <a:ext uri="{FF2B5EF4-FFF2-40B4-BE49-F238E27FC236}">
                  <a16:creationId xmlns:a16="http://schemas.microsoft.com/office/drawing/2014/main" xmlns="" id="{AAA8B3AB-3C90-2D4E-930F-C5AF4C6EF1D2}"/>
                </a:ext>
              </a:extLst>
            </p:cNvPr>
            <p:cNvSpPr txBox="1">
              <a:spLocks/>
            </p:cNvSpPr>
            <p:nvPr/>
          </p:nvSpPr>
          <p:spPr bwMode="auto">
            <a:xfrm>
              <a:off x="6627273" y="2747544"/>
              <a:ext cx="2285903" cy="259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l" rtl="0" fontAlgn="base">
                <a:spcBef>
                  <a:spcPct val="0"/>
                </a:spcBef>
                <a:spcAft>
                  <a:spcPct val="0"/>
                </a:spcAft>
                <a:defRPr sz="1000" kern="1200">
                  <a:solidFill>
                    <a:srgbClr val="FFFFFF"/>
                  </a:solidFill>
                  <a:latin typeface="Verdana" pitchFamily="34" charset="0"/>
                  <a:ea typeface="+mn-ea"/>
                  <a:cs typeface="Arial" charset="0"/>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a:lstStyle>
            <a:p>
              <a:r>
                <a:rPr lang="en-US" dirty="0">
                  <a:solidFill>
                    <a:schemeClr val="tx1"/>
                  </a:solidFill>
                </a:rPr>
                <a:t>*THE GARDIAN</a:t>
              </a:r>
            </a:p>
          </p:txBody>
        </p:sp>
      </p:grpSp>
    </p:spTree>
    <p:extLst>
      <p:ext uri="{BB962C8B-B14F-4D97-AF65-F5344CB8AC3E}">
        <p14:creationId xmlns:p14="http://schemas.microsoft.com/office/powerpoint/2010/main" val="3964207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BAE093D5-EEB1-F547-8A4D-CA9874B319E3}"/>
              </a:ext>
            </a:extLst>
          </p:cNvPr>
          <p:cNvPicPr>
            <a:picLocks noChangeAspect="1"/>
          </p:cNvPicPr>
          <p:nvPr/>
        </p:nvPicPr>
        <p:blipFill>
          <a:blip r:embed="rId3"/>
          <a:stretch>
            <a:fillRect/>
          </a:stretch>
        </p:blipFill>
        <p:spPr>
          <a:xfrm>
            <a:off x="863487" y="1292850"/>
            <a:ext cx="10328572" cy="4311324"/>
          </a:xfrm>
          <a:prstGeom prst="rect">
            <a:avLst/>
          </a:prstGeom>
        </p:spPr>
      </p:pic>
      <p:sp>
        <p:nvSpPr>
          <p:cNvPr id="2" name="Title 1">
            <a:extLst>
              <a:ext uri="{FF2B5EF4-FFF2-40B4-BE49-F238E27FC236}">
                <a16:creationId xmlns:a16="http://schemas.microsoft.com/office/drawing/2014/main" xmlns="" id="{901A40EE-A832-1A44-BCEC-7A6E661969EC}"/>
              </a:ext>
            </a:extLst>
          </p:cNvPr>
          <p:cNvSpPr>
            <a:spLocks noGrp="1"/>
          </p:cNvSpPr>
          <p:nvPr>
            <p:ph type="title"/>
          </p:nvPr>
        </p:nvSpPr>
        <p:spPr>
          <a:xfrm>
            <a:off x="838091" y="365525"/>
            <a:ext cx="10514231" cy="927326"/>
          </a:xfrm>
        </p:spPr>
        <p:txBody>
          <a:bodyPr/>
          <a:lstStyle/>
          <a:p>
            <a:r>
              <a:rPr lang="en-US" b="1" dirty="0"/>
              <a:t>Barriers</a:t>
            </a:r>
            <a:r>
              <a:rPr lang="en-US" dirty="0"/>
              <a:t>: Experiences beyond epidemics</a:t>
            </a:r>
          </a:p>
        </p:txBody>
      </p:sp>
      <p:grpSp>
        <p:nvGrpSpPr>
          <p:cNvPr id="3" name="Group 2">
            <a:extLst>
              <a:ext uri="{FF2B5EF4-FFF2-40B4-BE49-F238E27FC236}">
                <a16:creationId xmlns:a16="http://schemas.microsoft.com/office/drawing/2014/main" xmlns="" id="{7CD67274-5A6C-0248-B20E-40A192F0E442}"/>
              </a:ext>
            </a:extLst>
          </p:cNvPr>
          <p:cNvGrpSpPr/>
          <p:nvPr/>
        </p:nvGrpSpPr>
        <p:grpSpPr>
          <a:xfrm>
            <a:off x="838091" y="1569827"/>
            <a:ext cx="10191598" cy="3902994"/>
            <a:chOff x="838200" y="1569585"/>
            <a:chExt cx="10192925" cy="3903502"/>
          </a:xfrm>
        </p:grpSpPr>
        <p:sp>
          <p:nvSpPr>
            <p:cNvPr id="4" name="Content Placeholder 2">
              <a:extLst>
                <a:ext uri="{FF2B5EF4-FFF2-40B4-BE49-F238E27FC236}">
                  <a16:creationId xmlns:a16="http://schemas.microsoft.com/office/drawing/2014/main" xmlns="" id="{16B68CD5-B3F2-E549-8B2D-1369F3CFB16E}"/>
                </a:ext>
              </a:extLst>
            </p:cNvPr>
            <p:cNvSpPr txBox="1">
              <a:spLocks/>
            </p:cNvSpPr>
            <p:nvPr/>
          </p:nvSpPr>
          <p:spPr>
            <a:xfrm>
              <a:off x="838200" y="2619895"/>
              <a:ext cx="10192925" cy="2853192"/>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Ebola's lost blood: row over samples flown out of Africa as 'big pharma' set to cash in</a:t>
              </a:r>
            </a:p>
            <a:p>
              <a:r>
                <a:rPr lang="en-US" sz="1400" dirty="0"/>
                <a:t>A row is simmering over the ownership of thousands of Ebola blood samples taken from patients during the 2014-16 epidemic in West Africa and now held in secretive laboratories around the world. </a:t>
              </a:r>
              <a:r>
                <a:rPr lang="en-US" sz="1400" b="1" dirty="0"/>
                <a:t>African scientists and Ebola survivors accuse the laboratories of biological asset stripping and want their samples back for research.</a:t>
              </a:r>
            </a:p>
            <a:p>
              <a:endParaRPr lang="en-US" sz="800" dirty="0"/>
            </a:p>
            <a:p>
              <a:r>
                <a:rPr lang="en-US" sz="1400" dirty="0"/>
                <a:t>Among the Ebola patients (2014-2016) whose blood was exported without consent is a woman from Guinea whose sample is </a:t>
              </a:r>
              <a:r>
                <a:rPr lang="en-US" sz="1400" dirty="0" err="1"/>
                <a:t>anonymised</a:t>
              </a:r>
              <a:r>
                <a:rPr lang="en-US" sz="1400" dirty="0"/>
                <a:t> under the code C15. She does not know that the Ebola virus isolated from her blood is advertised on the website of the </a:t>
              </a:r>
              <a:r>
                <a:rPr lang="en-US" sz="1400" i="1" dirty="0"/>
                <a:t>European Virus Archive*</a:t>
              </a:r>
              <a:r>
                <a:rPr lang="en-US" sz="1400" dirty="0"/>
                <a:t>, for sale by [ Laboratory X ]  at a price of €3637,38 for 0.5ml. </a:t>
              </a:r>
              <a:r>
                <a:rPr lang="en-US" sz="1400" b="1" dirty="0"/>
                <a:t>That is 170 times the price of gold.</a:t>
              </a:r>
            </a:p>
            <a:p>
              <a:endParaRPr lang="en-US" sz="800" dirty="0"/>
            </a:p>
            <a:p>
              <a:r>
                <a:rPr lang="en-US" sz="1400" dirty="0"/>
                <a:t>The German lab said they isolated the virus at the time and sent it around to many institutions around the world. The C15 sample was pre-Nagoya (2014) and the virus was extracted, characterized and purified by [ X ]. </a:t>
              </a:r>
              <a:r>
                <a:rPr lang="en-US" sz="1400" b="1" dirty="0"/>
                <a:t>This gives under EU laws IP rights to the laboratory to offer it on the market which they did against cost-price.</a:t>
              </a:r>
            </a:p>
          </p:txBody>
        </p:sp>
        <p:pic>
          <p:nvPicPr>
            <p:cNvPr id="5" name="Picture 2" descr="The Telegraph">
              <a:extLst>
                <a:ext uri="{FF2B5EF4-FFF2-40B4-BE49-F238E27FC236}">
                  <a16:creationId xmlns:a16="http://schemas.microsoft.com/office/drawing/2014/main" xmlns="" id="{5D42CF0D-4573-E54B-A11C-E37222EB1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236" y="1569585"/>
              <a:ext cx="3048000" cy="523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F24ED2AA-62FF-2F4C-B31D-61A273F39C5B}"/>
                </a:ext>
              </a:extLst>
            </p:cNvPr>
            <p:cNvSpPr txBox="1"/>
            <p:nvPr/>
          </p:nvSpPr>
          <p:spPr>
            <a:xfrm>
              <a:off x="9551169" y="1596038"/>
              <a:ext cx="1476302" cy="338554"/>
            </a:xfrm>
            <a:prstGeom prst="rect">
              <a:avLst/>
            </a:prstGeom>
            <a:noFill/>
          </p:spPr>
          <p:txBody>
            <a:bodyPr wrap="none" rtlCol="0">
              <a:spAutoFit/>
            </a:bodyPr>
            <a:lstStyle/>
            <a:p>
              <a:r>
                <a:rPr lang="nl-NL" dirty="0"/>
                <a:t>Febr. 6 2019</a:t>
              </a:r>
            </a:p>
          </p:txBody>
        </p:sp>
        <p:sp>
          <p:nvSpPr>
            <p:cNvPr id="7" name="Tekstvak 8">
              <a:extLst>
                <a:ext uri="{FF2B5EF4-FFF2-40B4-BE49-F238E27FC236}">
                  <a16:creationId xmlns:a16="http://schemas.microsoft.com/office/drawing/2014/main" xmlns="" id="{96995EF5-226A-844E-BD90-36E8F764FFCD}"/>
                </a:ext>
              </a:extLst>
            </p:cNvPr>
            <p:cNvSpPr txBox="1"/>
            <p:nvPr/>
          </p:nvSpPr>
          <p:spPr>
            <a:xfrm>
              <a:off x="982217" y="2062696"/>
              <a:ext cx="7202558" cy="307777"/>
            </a:xfrm>
            <a:prstGeom prst="rect">
              <a:avLst/>
            </a:prstGeom>
            <a:noFill/>
          </p:spPr>
          <p:txBody>
            <a:bodyPr wrap="square" rtlCol="0">
              <a:spAutoFit/>
            </a:bodyPr>
            <a:lstStyle/>
            <a:p>
              <a:r>
                <a:rPr lang="nl-NL" sz="1400" i="1" dirty="0" err="1"/>
                <a:t>Emmanual</a:t>
              </a:r>
              <a:r>
                <a:rPr lang="nl-NL" sz="1400" i="1" dirty="0"/>
                <a:t> </a:t>
              </a:r>
              <a:r>
                <a:rPr lang="nl-NL" sz="1400" i="1" dirty="0" err="1"/>
                <a:t>Freudenthal</a:t>
              </a:r>
              <a:r>
                <a:rPr lang="nl-NL" sz="1400" i="1" dirty="0"/>
                <a:t> </a:t>
              </a:r>
              <a:r>
                <a:rPr lang="nl-NL" sz="1400" i="1" dirty="0" err="1"/>
                <a:t>with</a:t>
              </a:r>
              <a:r>
                <a:rPr lang="nl-NL" sz="1400" i="1" dirty="0"/>
                <a:t> a </a:t>
              </a:r>
              <a:r>
                <a:rPr lang="nl-NL" sz="1400" i="1" dirty="0" err="1"/>
                <a:t>grant</a:t>
              </a:r>
              <a:r>
                <a:rPr lang="nl-NL" sz="1400" i="1" dirty="0"/>
                <a:t> </a:t>
              </a:r>
              <a:r>
                <a:rPr lang="nl-NL" sz="1400" i="1" dirty="0" err="1"/>
                <a:t>from</a:t>
              </a:r>
              <a:r>
                <a:rPr lang="nl-NL" sz="1400" i="1" dirty="0"/>
                <a:t> </a:t>
              </a:r>
              <a:r>
                <a:rPr lang="nl-NL" sz="1400" i="1" dirty="0" err="1"/>
                <a:t>the</a:t>
              </a:r>
              <a:r>
                <a:rPr lang="nl-NL" sz="1400" i="1" dirty="0"/>
                <a:t> European </a:t>
              </a:r>
              <a:r>
                <a:rPr lang="nl-NL" sz="1400" i="1" dirty="0" err="1"/>
                <a:t>Journalism</a:t>
              </a:r>
              <a:r>
                <a:rPr lang="nl-NL" sz="1400" i="1" dirty="0"/>
                <a:t> Center  </a:t>
              </a:r>
            </a:p>
          </p:txBody>
        </p:sp>
      </p:grpSp>
      <p:sp>
        <p:nvSpPr>
          <p:cNvPr id="8" name="Tekstvak 5">
            <a:extLst>
              <a:ext uri="{FF2B5EF4-FFF2-40B4-BE49-F238E27FC236}">
                <a16:creationId xmlns:a16="http://schemas.microsoft.com/office/drawing/2014/main" xmlns="" id="{35C9A47E-342F-D74F-B98E-1213FAE68B5F}"/>
              </a:ext>
            </a:extLst>
          </p:cNvPr>
          <p:cNvSpPr txBox="1"/>
          <p:nvPr/>
        </p:nvSpPr>
        <p:spPr>
          <a:xfrm>
            <a:off x="669599" y="5749797"/>
            <a:ext cx="10360089" cy="584699"/>
          </a:xfrm>
          <a:prstGeom prst="rect">
            <a:avLst/>
          </a:prstGeom>
          <a:noFill/>
        </p:spPr>
        <p:txBody>
          <a:bodyPr wrap="square" rtlCol="0">
            <a:spAutoFit/>
          </a:bodyPr>
          <a:lstStyle/>
          <a:p>
            <a:pPr algn="ctr"/>
            <a:r>
              <a:rPr lang="nl-NL" b="1" dirty="0" err="1"/>
              <a:t>During</a:t>
            </a:r>
            <a:r>
              <a:rPr lang="nl-NL" b="1" dirty="0"/>
              <a:t> </a:t>
            </a:r>
            <a:r>
              <a:rPr lang="nl-NL" b="1" dirty="0" err="1"/>
              <a:t>an</a:t>
            </a:r>
            <a:r>
              <a:rPr lang="nl-NL" b="1" dirty="0"/>
              <a:t> </a:t>
            </a:r>
            <a:r>
              <a:rPr lang="nl-NL" b="1" dirty="0" err="1"/>
              <a:t>outbreak</a:t>
            </a:r>
            <a:r>
              <a:rPr lang="nl-NL" b="1" dirty="0"/>
              <a:t> </a:t>
            </a:r>
            <a:r>
              <a:rPr lang="nl-NL" b="1" dirty="0" err="1"/>
              <a:t>colleagues</a:t>
            </a:r>
            <a:r>
              <a:rPr lang="nl-NL" b="1" dirty="0"/>
              <a:t> are 24/7 busy in </a:t>
            </a:r>
            <a:r>
              <a:rPr lang="nl-NL" b="1" dirty="0" err="1"/>
              <a:t>the</a:t>
            </a:r>
            <a:r>
              <a:rPr lang="nl-NL" b="1" dirty="0"/>
              <a:t> response </a:t>
            </a:r>
            <a:r>
              <a:rPr lang="nl-NL" b="1" dirty="0" err="1"/>
              <a:t>process</a:t>
            </a:r>
            <a:r>
              <a:rPr lang="nl-NL" b="1" dirty="0"/>
              <a:t> lost access </a:t>
            </a:r>
            <a:r>
              <a:rPr lang="nl-NL" b="1" dirty="0" err="1"/>
              <a:t>and</a:t>
            </a:r>
            <a:r>
              <a:rPr lang="nl-NL" b="1" dirty="0"/>
              <a:t> control over </a:t>
            </a:r>
            <a:r>
              <a:rPr lang="nl-NL" b="1" dirty="0" err="1"/>
              <a:t>the</a:t>
            </a:r>
            <a:r>
              <a:rPr lang="nl-NL" b="1" dirty="0"/>
              <a:t> </a:t>
            </a:r>
            <a:r>
              <a:rPr lang="nl-NL" b="1" dirty="0" err="1"/>
              <a:t>collected</a:t>
            </a:r>
            <a:r>
              <a:rPr lang="nl-NL" b="1" dirty="0"/>
              <a:t> </a:t>
            </a:r>
            <a:r>
              <a:rPr lang="nl-NL" b="1" dirty="0" err="1"/>
              <a:t>materials</a:t>
            </a:r>
            <a:r>
              <a:rPr lang="nl-NL" b="1" dirty="0"/>
              <a:t>/data is </a:t>
            </a:r>
            <a:r>
              <a:rPr lang="nl-NL" b="1" dirty="0" err="1"/>
              <a:t>the</a:t>
            </a:r>
            <a:r>
              <a:rPr lang="nl-NL" b="1" dirty="0"/>
              <a:t> issue</a:t>
            </a:r>
          </a:p>
        </p:txBody>
      </p:sp>
    </p:spTree>
    <p:extLst>
      <p:ext uri="{BB962C8B-B14F-4D97-AF65-F5344CB8AC3E}">
        <p14:creationId xmlns:p14="http://schemas.microsoft.com/office/powerpoint/2010/main" val="1472030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kærmbillede 2019-08-19 kl. 14.36.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282" y="117063"/>
            <a:ext cx="7418818" cy="6857107"/>
          </a:xfrm>
          <a:prstGeom prst="rect">
            <a:avLst/>
          </a:prstGeom>
        </p:spPr>
      </p:pic>
    </p:spTree>
    <p:extLst>
      <p:ext uri="{BB962C8B-B14F-4D97-AF65-F5344CB8AC3E}">
        <p14:creationId xmlns:p14="http://schemas.microsoft.com/office/powerpoint/2010/main" val="3063129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kærmbillede 2019-08-19 kl. 14.29.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933"/>
            <a:ext cx="12190413" cy="6832651"/>
          </a:xfrm>
          <a:prstGeom prst="rect">
            <a:avLst/>
          </a:prstGeom>
        </p:spPr>
      </p:pic>
    </p:spTree>
    <p:extLst>
      <p:ext uri="{BB962C8B-B14F-4D97-AF65-F5344CB8AC3E}">
        <p14:creationId xmlns:p14="http://schemas.microsoft.com/office/powerpoint/2010/main" val="12475692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sharing models</a:t>
            </a:r>
            <a:endParaRPr lang="en-GB" dirty="0"/>
          </a:p>
        </p:txBody>
      </p:sp>
      <p:sp>
        <p:nvSpPr>
          <p:cNvPr id="3" name="Content Placeholder 2"/>
          <p:cNvSpPr>
            <a:spLocks noGrp="1"/>
          </p:cNvSpPr>
          <p:nvPr>
            <p:ph idx="1"/>
          </p:nvPr>
        </p:nvSpPr>
        <p:spPr/>
        <p:txBody>
          <a:bodyPr/>
          <a:lstStyle/>
          <a:p>
            <a:r>
              <a:rPr lang="en-GB" dirty="0" smtClean="0"/>
              <a:t>Raw genomic data</a:t>
            </a:r>
          </a:p>
          <a:p>
            <a:endParaRPr lang="en-GB" dirty="0"/>
          </a:p>
          <a:p>
            <a:r>
              <a:rPr lang="en-GB" dirty="0" smtClean="0"/>
              <a:t>Assemblies</a:t>
            </a:r>
          </a:p>
          <a:p>
            <a:endParaRPr lang="en-GB" dirty="0"/>
          </a:p>
          <a:p>
            <a:r>
              <a:rPr lang="en-GB" dirty="0" smtClean="0"/>
              <a:t>Summary data</a:t>
            </a:r>
            <a:endParaRPr lang="en-GB" dirty="0"/>
          </a:p>
        </p:txBody>
      </p:sp>
    </p:spTree>
    <p:extLst>
      <p:ext uri="{BB962C8B-B14F-4D97-AF65-F5344CB8AC3E}">
        <p14:creationId xmlns:p14="http://schemas.microsoft.com/office/powerpoint/2010/main" val="151118006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418058"/>
          </a:xfrm>
        </p:spPr>
        <p:txBody>
          <a:bodyPr/>
          <a:lstStyle/>
          <a:p>
            <a:r>
              <a:rPr lang="en-GB" dirty="0" smtClean="0"/>
              <a:t>Summary</a:t>
            </a:r>
            <a:endParaRPr lang="en-GB" dirty="0"/>
          </a:p>
        </p:txBody>
      </p:sp>
      <p:pic>
        <p:nvPicPr>
          <p:cNvPr id="4" name="Picture 3"/>
          <p:cNvPicPr>
            <a:picLocks noChangeAspect="1"/>
          </p:cNvPicPr>
          <p:nvPr/>
        </p:nvPicPr>
        <p:blipFill>
          <a:blip r:embed="rId2"/>
          <a:stretch>
            <a:fillRect/>
          </a:stretch>
        </p:blipFill>
        <p:spPr>
          <a:xfrm>
            <a:off x="328167" y="1352550"/>
            <a:ext cx="5318651" cy="2508498"/>
          </a:xfrm>
          <a:prstGeom prst="rect">
            <a:avLst/>
          </a:prstGeom>
        </p:spPr>
      </p:pic>
      <p:pic>
        <p:nvPicPr>
          <p:cNvPr id="5" name="Picture 4"/>
          <p:cNvPicPr>
            <a:picLocks noChangeAspect="1"/>
          </p:cNvPicPr>
          <p:nvPr/>
        </p:nvPicPr>
        <p:blipFill>
          <a:blip r:embed="rId3"/>
          <a:stretch>
            <a:fillRect/>
          </a:stretch>
        </p:blipFill>
        <p:spPr>
          <a:xfrm>
            <a:off x="5951190" y="1352550"/>
            <a:ext cx="5934075" cy="4152900"/>
          </a:xfrm>
          <a:prstGeom prst="rect">
            <a:avLst/>
          </a:prstGeom>
        </p:spPr>
      </p:pic>
    </p:spTree>
    <p:extLst>
      <p:ext uri="{BB962C8B-B14F-4D97-AF65-F5344CB8AC3E}">
        <p14:creationId xmlns:p14="http://schemas.microsoft.com/office/powerpoint/2010/main" val="49462873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529259"/>
          </a:xfrm>
        </p:spPr>
        <p:txBody>
          <a:bodyPr/>
          <a:lstStyle/>
          <a:p>
            <a:r>
              <a:rPr lang="en-GB" dirty="0" smtClean="0"/>
              <a:t>Genomic data</a:t>
            </a:r>
            <a:endParaRPr lang="en-GB" dirty="0"/>
          </a:p>
        </p:txBody>
      </p:sp>
      <p:sp>
        <p:nvSpPr>
          <p:cNvPr id="4" name="Oval 3"/>
          <p:cNvSpPr/>
          <p:nvPr/>
        </p:nvSpPr>
        <p:spPr>
          <a:xfrm>
            <a:off x="266487" y="1052736"/>
            <a:ext cx="3312368" cy="2736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smtClean="0"/>
              <a:t>Raw data</a:t>
            </a:r>
            <a:endParaRPr lang="en-GB" sz="1800" b="1" dirty="0"/>
          </a:p>
        </p:txBody>
      </p:sp>
      <p:pic>
        <p:nvPicPr>
          <p:cNvPr id="5" name="Picture 4"/>
          <p:cNvPicPr>
            <a:picLocks noChangeAspect="1"/>
          </p:cNvPicPr>
          <p:nvPr/>
        </p:nvPicPr>
        <p:blipFill>
          <a:blip r:embed="rId2"/>
          <a:stretch>
            <a:fillRect/>
          </a:stretch>
        </p:blipFill>
        <p:spPr>
          <a:xfrm>
            <a:off x="5447134" y="4548434"/>
            <a:ext cx="3286029" cy="1396105"/>
          </a:xfrm>
          <a:prstGeom prst="rect">
            <a:avLst/>
          </a:prstGeom>
        </p:spPr>
      </p:pic>
      <p:pic>
        <p:nvPicPr>
          <p:cNvPr id="6" name="Picture 5"/>
          <p:cNvPicPr>
            <a:picLocks noChangeAspect="1"/>
          </p:cNvPicPr>
          <p:nvPr/>
        </p:nvPicPr>
        <p:blipFill>
          <a:blip r:embed="rId3"/>
          <a:stretch>
            <a:fillRect/>
          </a:stretch>
        </p:blipFill>
        <p:spPr>
          <a:xfrm>
            <a:off x="5447134" y="1540396"/>
            <a:ext cx="3521968" cy="1760984"/>
          </a:xfrm>
          <a:prstGeom prst="rect">
            <a:avLst/>
          </a:prstGeom>
          <a:ln w="3175">
            <a:noFill/>
          </a:ln>
        </p:spPr>
      </p:pic>
      <p:sp>
        <p:nvSpPr>
          <p:cNvPr id="7" name="Oval 6"/>
          <p:cNvSpPr/>
          <p:nvPr/>
        </p:nvSpPr>
        <p:spPr>
          <a:xfrm>
            <a:off x="1598635" y="4958454"/>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1270670" y="5805264"/>
            <a:ext cx="1314784" cy="338554"/>
          </a:xfrm>
          <a:prstGeom prst="rect">
            <a:avLst/>
          </a:prstGeom>
          <a:noFill/>
        </p:spPr>
        <p:txBody>
          <a:bodyPr wrap="none" rtlCol="0">
            <a:spAutoFit/>
          </a:bodyPr>
          <a:lstStyle/>
          <a:p>
            <a:r>
              <a:rPr lang="en-GB" dirty="0" smtClean="0"/>
              <a:t>assemblies</a:t>
            </a:r>
            <a:endParaRPr lang="en-GB" dirty="0"/>
          </a:p>
        </p:txBody>
      </p:sp>
      <p:cxnSp>
        <p:nvCxnSpPr>
          <p:cNvPr id="10" name="Straight Arrow Connector 9"/>
          <p:cNvCxnSpPr>
            <a:stCxn id="4" idx="4"/>
            <a:endCxn id="7" idx="0"/>
          </p:cNvCxnSpPr>
          <p:nvPr/>
        </p:nvCxnSpPr>
        <p:spPr>
          <a:xfrm>
            <a:off x="1922671" y="3789040"/>
            <a:ext cx="0" cy="11694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6" idx="1"/>
          </p:cNvCxnSpPr>
          <p:nvPr/>
        </p:nvCxnSpPr>
        <p:spPr>
          <a:xfrm>
            <a:off x="3578855" y="2420888"/>
            <a:ext cx="186827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5" idx="1"/>
          </p:cNvCxnSpPr>
          <p:nvPr/>
        </p:nvCxnSpPr>
        <p:spPr>
          <a:xfrm>
            <a:off x="2246707" y="5246486"/>
            <a:ext cx="3200427"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74433" y="1882279"/>
            <a:ext cx="3182281" cy="1077218"/>
          </a:xfrm>
          <a:prstGeom prst="rect">
            <a:avLst/>
          </a:prstGeom>
          <a:noFill/>
        </p:spPr>
        <p:txBody>
          <a:bodyPr wrap="none" rtlCol="0">
            <a:spAutoFit/>
          </a:bodyPr>
          <a:lstStyle/>
          <a:p>
            <a:r>
              <a:rPr lang="en-GB" dirty="0" smtClean="0"/>
              <a:t>Created for human genomics</a:t>
            </a:r>
          </a:p>
          <a:p>
            <a:r>
              <a:rPr lang="en-GB" dirty="0" smtClean="0"/>
              <a:t>For bioinformaticians</a:t>
            </a:r>
          </a:p>
          <a:p>
            <a:r>
              <a:rPr lang="en-GB" dirty="0" smtClean="0"/>
              <a:t>All life</a:t>
            </a:r>
            <a:endParaRPr lang="en-GB" dirty="0"/>
          </a:p>
        </p:txBody>
      </p:sp>
      <p:sp>
        <p:nvSpPr>
          <p:cNvPr id="20" name="TextBox 19"/>
          <p:cNvSpPr txBox="1"/>
          <p:nvPr/>
        </p:nvSpPr>
        <p:spPr>
          <a:xfrm>
            <a:off x="8970674" y="4728046"/>
            <a:ext cx="2209259" cy="1077218"/>
          </a:xfrm>
          <a:prstGeom prst="rect">
            <a:avLst/>
          </a:prstGeom>
          <a:noFill/>
        </p:spPr>
        <p:txBody>
          <a:bodyPr wrap="none" rtlCol="0">
            <a:spAutoFit/>
          </a:bodyPr>
          <a:lstStyle/>
          <a:p>
            <a:r>
              <a:rPr lang="en-GB" dirty="0" smtClean="0"/>
              <a:t>Created for virus</a:t>
            </a:r>
          </a:p>
          <a:p>
            <a:r>
              <a:rPr lang="en-GB" dirty="0" smtClean="0"/>
              <a:t>For virologists</a:t>
            </a:r>
          </a:p>
          <a:p>
            <a:r>
              <a:rPr lang="en-GB" dirty="0" smtClean="0"/>
              <a:t>Selected pathogens</a:t>
            </a:r>
            <a:endParaRPr lang="en-GB" dirty="0"/>
          </a:p>
        </p:txBody>
      </p:sp>
    </p:spTree>
    <p:extLst>
      <p:ext uri="{BB962C8B-B14F-4D97-AF65-F5344CB8AC3E}">
        <p14:creationId xmlns:p14="http://schemas.microsoft.com/office/powerpoint/2010/main" val="60930897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850106"/>
          </a:xfrm>
        </p:spPr>
        <p:txBody>
          <a:bodyPr/>
          <a:lstStyle/>
          <a:p>
            <a:r>
              <a:rPr lang="en-GB" dirty="0" smtClean="0"/>
              <a:t>Our modest contribution</a:t>
            </a:r>
            <a:endParaRPr lang="en-GB" dirty="0"/>
          </a:p>
        </p:txBody>
      </p:sp>
      <p:sp>
        <p:nvSpPr>
          <p:cNvPr id="3" name="Content Placeholder 2"/>
          <p:cNvSpPr>
            <a:spLocks noGrp="1"/>
          </p:cNvSpPr>
          <p:nvPr>
            <p:ph idx="1"/>
          </p:nvPr>
        </p:nvSpPr>
        <p:spPr/>
        <p:txBody>
          <a:bodyPr/>
          <a:lstStyle/>
          <a:p>
            <a:r>
              <a:rPr lang="en-GB" dirty="0" smtClean="0"/>
              <a:t>Pre-competitive and enable, Not decide or dictate</a:t>
            </a:r>
          </a:p>
          <a:p>
            <a:pPr lvl="1"/>
            <a:r>
              <a:rPr lang="en-GB" dirty="0" smtClean="0"/>
              <a:t>(not parachute scientists)</a:t>
            </a:r>
          </a:p>
          <a:p>
            <a:endParaRPr lang="en-GB" dirty="0" smtClean="0"/>
          </a:p>
          <a:p>
            <a:pPr lvl="1"/>
            <a:r>
              <a:rPr lang="en-GB" dirty="0" smtClean="0"/>
              <a:t>Global freely available online bioinformatics </a:t>
            </a:r>
            <a:r>
              <a:rPr lang="en-GB" sz="2000" dirty="0" smtClean="0"/>
              <a:t>(since 2009)</a:t>
            </a:r>
          </a:p>
          <a:p>
            <a:pPr lvl="1"/>
            <a:r>
              <a:rPr lang="en-GB" dirty="0" smtClean="0"/>
              <a:t>Facilitating local small-scale analyses </a:t>
            </a:r>
            <a:r>
              <a:rPr lang="en-GB" sz="2000" dirty="0" smtClean="0"/>
              <a:t>(since 2021)</a:t>
            </a:r>
          </a:p>
          <a:p>
            <a:endParaRPr lang="en-GB" sz="2800" dirty="0"/>
          </a:p>
          <a:p>
            <a:pPr lvl="1"/>
            <a:r>
              <a:rPr lang="en-GB" sz="2400" dirty="0" smtClean="0"/>
              <a:t>3 MOOCs and bringing DTU courses from 5 to 50 ECTS within infectious diseases during 2009 - 2022</a:t>
            </a:r>
            <a:endParaRPr lang="en-GB" sz="2400" dirty="0"/>
          </a:p>
        </p:txBody>
      </p:sp>
    </p:spTree>
    <p:extLst>
      <p:ext uri="{BB962C8B-B14F-4D97-AF65-F5344CB8AC3E}">
        <p14:creationId xmlns:p14="http://schemas.microsoft.com/office/powerpoint/2010/main" val="28840916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2" name="Title 1"/>
          <p:cNvSpPr>
            <a:spLocks noGrp="1"/>
          </p:cNvSpPr>
          <p:nvPr>
            <p:ph type="title"/>
          </p:nvPr>
        </p:nvSpPr>
        <p:spPr>
          <a:xfrm>
            <a:off x="143387" y="38079"/>
            <a:ext cx="10971372" cy="1142851"/>
          </a:xfrm>
        </p:spPr>
        <p:txBody>
          <a:bodyPr anchor="t">
            <a:normAutofit/>
          </a:bodyPr>
          <a:lstStyle/>
          <a:p>
            <a:pPr eaLnBrk="1" hangingPunct="1"/>
            <a:r>
              <a:rPr lang="en-US" altLang="en-US" sz="3200" dirty="0">
                <a:solidFill>
                  <a:srgbClr val="22B1FD"/>
                </a:solidFill>
                <a:cs typeface="Arial" pitchFamily="34" charset="0"/>
              </a:rPr>
              <a:t>2009 </a:t>
            </a:r>
            <a:r>
              <a:rPr lang="en-US" altLang="en-US" sz="3200" dirty="0" smtClean="0">
                <a:solidFill>
                  <a:srgbClr val="22B1FD"/>
                </a:solidFill>
                <a:cs typeface="Arial" pitchFamily="34" charset="0"/>
              </a:rPr>
              <a:t>– Online bioinformatics</a:t>
            </a:r>
            <a:endParaRPr lang="en-US" altLang="en-US" sz="3200" dirty="0">
              <a:solidFill>
                <a:srgbClr val="22B1FD"/>
              </a:solidFill>
              <a:cs typeface="Arial" pitchFamily="34" charset="0"/>
            </a:endParaRPr>
          </a:p>
        </p:txBody>
      </p:sp>
      <p:sp>
        <p:nvSpPr>
          <p:cNvPr id="43011" name="Content Placeholder 2"/>
          <p:cNvSpPr>
            <a:spLocks noGrp="1"/>
          </p:cNvSpPr>
          <p:nvPr>
            <p:ph idx="1"/>
          </p:nvPr>
        </p:nvSpPr>
        <p:spPr>
          <a:xfrm>
            <a:off x="143324" y="1221042"/>
            <a:ext cx="6095885" cy="4237462"/>
          </a:xfrm>
        </p:spPr>
        <p:txBody>
          <a:bodyPr>
            <a:noAutofit/>
          </a:bodyPr>
          <a:lstStyle/>
          <a:p>
            <a:pPr marL="0" indent="0">
              <a:buNone/>
              <a:defRPr/>
            </a:pPr>
            <a:r>
              <a:rPr lang="en-US" altLang="en-US" sz="2000" dirty="0"/>
              <a:t>Needs /possibilities</a:t>
            </a:r>
          </a:p>
          <a:p>
            <a:pPr>
              <a:defRPr/>
            </a:pPr>
            <a:r>
              <a:rPr lang="en-US" altLang="en-US" sz="1900" dirty="0"/>
              <a:t>More rapid response on global infectious disease</a:t>
            </a:r>
          </a:p>
          <a:p>
            <a:pPr marL="0" indent="0">
              <a:buNone/>
              <a:defRPr/>
            </a:pPr>
            <a:r>
              <a:rPr lang="en-US" altLang="en-US" sz="1900" dirty="0"/>
              <a:t>         transmission and sharing of data</a:t>
            </a:r>
          </a:p>
          <a:p>
            <a:pPr eaLnBrk="1" hangingPunct="1">
              <a:defRPr/>
            </a:pPr>
            <a:endParaRPr lang="en-US" altLang="en-US" sz="1500" dirty="0"/>
          </a:p>
          <a:p>
            <a:pPr marL="0" indent="0" eaLnBrk="1" hangingPunct="1">
              <a:buNone/>
              <a:defRPr/>
            </a:pPr>
            <a:r>
              <a:rPr lang="en-US" altLang="en-US" sz="2000" dirty="0"/>
              <a:t>Potential solution</a:t>
            </a:r>
          </a:p>
          <a:p>
            <a:pPr>
              <a:defRPr/>
            </a:pPr>
            <a:r>
              <a:rPr lang="en-US" altLang="en-US" sz="1900" dirty="0"/>
              <a:t>NGS is a common language and easily </a:t>
            </a:r>
            <a:r>
              <a:rPr lang="en-US" altLang="en-US" sz="1900" dirty="0" smtClean="0"/>
              <a:t>shared</a:t>
            </a:r>
          </a:p>
          <a:p>
            <a:pPr lvl="1">
              <a:defRPr/>
            </a:pPr>
            <a:r>
              <a:rPr lang="en-US" altLang="en-US" sz="1500" dirty="0" smtClean="0"/>
              <a:t>But complicated and BIG data</a:t>
            </a:r>
            <a:endParaRPr lang="en-US" altLang="en-US" sz="1500" dirty="0"/>
          </a:p>
          <a:p>
            <a:pPr eaLnBrk="1" hangingPunct="1">
              <a:defRPr/>
            </a:pPr>
            <a:endParaRPr lang="en-US" altLang="en-US" sz="1500" dirty="0"/>
          </a:p>
          <a:p>
            <a:pPr marL="0" indent="0" eaLnBrk="1" hangingPunct="1">
              <a:buNone/>
              <a:defRPr/>
            </a:pPr>
            <a:r>
              <a:rPr lang="en-US" altLang="en-US" sz="2000" dirty="0"/>
              <a:t>Research</a:t>
            </a:r>
          </a:p>
          <a:p>
            <a:pPr>
              <a:defRPr/>
            </a:pPr>
            <a:r>
              <a:rPr lang="en-US" altLang="en-US" sz="1900" dirty="0"/>
              <a:t>Provide online bioinformatics solutions</a:t>
            </a:r>
          </a:p>
          <a:p>
            <a:pPr eaLnBrk="1" hangingPunct="1">
              <a:defRPr/>
            </a:pPr>
            <a:endParaRPr lang="en-US" altLang="en-US" sz="1500" dirty="0"/>
          </a:p>
        </p:txBody>
      </p:sp>
      <p:graphicFrame>
        <p:nvGraphicFramePr>
          <p:cNvPr id="163844" name="Object 6"/>
          <p:cNvGraphicFramePr>
            <a:graphicFrameLocks noChangeAspect="1"/>
          </p:cNvGraphicFramePr>
          <p:nvPr/>
        </p:nvGraphicFramePr>
        <p:xfrm>
          <a:off x="11375671" y="116319"/>
          <a:ext cx="628567" cy="660314"/>
        </p:xfrm>
        <a:graphic>
          <a:graphicData uri="http://schemas.openxmlformats.org/presentationml/2006/ole">
            <mc:AlternateContent xmlns:mc="http://schemas.openxmlformats.org/markup-compatibility/2006">
              <mc:Choice xmlns:v="urn:schemas-microsoft-com:vml" Requires="v">
                <p:oleObj spid="_x0000_s6171" name="Billede" r:id="rId3" imgW="1282594" imgH="622279" progId="Word.Picture.8">
                  <p:embed/>
                </p:oleObj>
              </mc:Choice>
              <mc:Fallback>
                <p:oleObj name="Billede" r:id="rId3" imgW="1282594" imgH="622279" progId="Word.Picture.8">
                  <p:embed/>
                  <p:pic>
                    <p:nvPicPr>
                      <p:cNvPr id="163844" name="Object 6"/>
                      <p:cNvPicPr>
                        <a:picLocks noChangeAspect="1" noChangeArrowheads="1"/>
                      </p:cNvPicPr>
                      <p:nvPr/>
                    </p:nvPicPr>
                    <p:blipFill>
                      <a:blip r:embed="rId4">
                        <a:extLst>
                          <a:ext uri="{28A0092B-C50C-407E-A947-70E740481C1C}">
                            <a14:useLocalDpi xmlns:a14="http://schemas.microsoft.com/office/drawing/2010/main" val="0"/>
                          </a:ext>
                        </a:extLst>
                      </a:blip>
                      <a:srcRect l="81461"/>
                      <a:stretch>
                        <a:fillRect/>
                      </a:stretch>
                    </p:blipFill>
                    <p:spPr bwMode="auto">
                      <a:xfrm>
                        <a:off x="11375671" y="116319"/>
                        <a:ext cx="628567" cy="66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5644" y="1221042"/>
            <a:ext cx="6099270" cy="4209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2612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share data?</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154295364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4451" y="4003"/>
            <a:ext cx="9440642" cy="6743316"/>
          </a:xfrm>
          <a:prstGeom prst="rect">
            <a:avLst/>
          </a:prstGeom>
        </p:spPr>
      </p:pic>
      <p:sp>
        <p:nvSpPr>
          <p:cNvPr id="3" name="Oval 2"/>
          <p:cNvSpPr/>
          <p:nvPr/>
        </p:nvSpPr>
        <p:spPr>
          <a:xfrm>
            <a:off x="6067501" y="2203033"/>
            <a:ext cx="174544" cy="1911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4" name="TextBox 3"/>
          <p:cNvSpPr txBox="1"/>
          <p:nvPr/>
        </p:nvSpPr>
        <p:spPr>
          <a:xfrm>
            <a:off x="6366831" y="2034352"/>
            <a:ext cx="2137936" cy="369284"/>
          </a:xfrm>
          <a:prstGeom prst="rect">
            <a:avLst/>
          </a:prstGeom>
          <a:noFill/>
        </p:spPr>
        <p:txBody>
          <a:bodyPr wrap="none" rtlCol="0">
            <a:spAutoFit/>
          </a:bodyPr>
          <a:lstStyle/>
          <a:p>
            <a:pPr defTabSz="914309" fontAlgn="auto">
              <a:spcBef>
                <a:spcPts val="0"/>
              </a:spcBef>
              <a:spcAft>
                <a:spcPts val="0"/>
              </a:spcAft>
            </a:pPr>
            <a:r>
              <a:rPr lang="en-GB" sz="1800" dirty="0">
                <a:solidFill>
                  <a:prstClr val="black"/>
                </a:solidFill>
                <a:latin typeface="Calibri" panose="020F0502020204030204"/>
                <a:ea typeface="+mn-ea"/>
              </a:rPr>
              <a:t>Decide on a problem</a:t>
            </a:r>
          </a:p>
        </p:txBody>
      </p:sp>
      <p:sp>
        <p:nvSpPr>
          <p:cNvPr id="6" name="Oval 5"/>
          <p:cNvSpPr/>
          <p:nvPr/>
        </p:nvSpPr>
        <p:spPr>
          <a:xfrm>
            <a:off x="8506041" y="2782077"/>
            <a:ext cx="174544" cy="19116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7" name="Oval 6"/>
          <p:cNvSpPr/>
          <p:nvPr/>
        </p:nvSpPr>
        <p:spPr>
          <a:xfrm>
            <a:off x="6384729" y="4668820"/>
            <a:ext cx="174544" cy="19116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8" name="Oval 7"/>
          <p:cNvSpPr/>
          <p:nvPr/>
        </p:nvSpPr>
        <p:spPr>
          <a:xfrm>
            <a:off x="4549241" y="4225533"/>
            <a:ext cx="174544" cy="19116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9" name="TextBox 8"/>
          <p:cNvSpPr txBox="1"/>
          <p:nvPr/>
        </p:nvSpPr>
        <p:spPr>
          <a:xfrm>
            <a:off x="9458653" y="2782078"/>
            <a:ext cx="2393137" cy="646247"/>
          </a:xfrm>
          <a:prstGeom prst="rect">
            <a:avLst/>
          </a:prstGeom>
          <a:noFill/>
        </p:spPr>
        <p:txBody>
          <a:bodyPr wrap="square" rtlCol="0">
            <a:spAutoFit/>
          </a:bodyPr>
          <a:lstStyle/>
          <a:p>
            <a:pPr defTabSz="914309" fontAlgn="auto">
              <a:spcBef>
                <a:spcPts val="0"/>
              </a:spcBef>
              <a:spcAft>
                <a:spcPts val="0"/>
              </a:spcAft>
            </a:pPr>
            <a:r>
              <a:rPr lang="en-GB" sz="1800" dirty="0">
                <a:solidFill>
                  <a:prstClr val="black"/>
                </a:solidFill>
                <a:latin typeface="Calibri" panose="020F0502020204030204"/>
                <a:ea typeface="+mn-ea"/>
              </a:rPr>
              <a:t>Identify or establish reference centres</a:t>
            </a:r>
          </a:p>
        </p:txBody>
      </p:sp>
      <p:sp>
        <p:nvSpPr>
          <p:cNvPr id="10" name="Oval 9"/>
          <p:cNvSpPr/>
          <p:nvPr/>
        </p:nvSpPr>
        <p:spPr>
          <a:xfrm>
            <a:off x="4137353" y="3909875"/>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2" name="Oval 11"/>
          <p:cNvSpPr/>
          <p:nvPr/>
        </p:nvSpPr>
        <p:spPr>
          <a:xfrm>
            <a:off x="4867469" y="4101043"/>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3" name="Oval 12"/>
          <p:cNvSpPr/>
          <p:nvPr/>
        </p:nvSpPr>
        <p:spPr>
          <a:xfrm>
            <a:off x="8689358" y="2372805"/>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4" name="Oval 13"/>
          <p:cNvSpPr/>
          <p:nvPr/>
        </p:nvSpPr>
        <p:spPr>
          <a:xfrm>
            <a:off x="7991647" y="2508655"/>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5" name="Oval 14"/>
          <p:cNvSpPr/>
          <p:nvPr/>
        </p:nvSpPr>
        <p:spPr>
          <a:xfrm>
            <a:off x="8261158" y="3137168"/>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6" name="Oval 15"/>
          <p:cNvSpPr/>
          <p:nvPr/>
        </p:nvSpPr>
        <p:spPr>
          <a:xfrm>
            <a:off x="6956077" y="4433626"/>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7" name="Oval 16"/>
          <p:cNvSpPr/>
          <p:nvPr/>
        </p:nvSpPr>
        <p:spPr>
          <a:xfrm>
            <a:off x="6868805" y="3718708"/>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8" name="Oval 17"/>
          <p:cNvSpPr/>
          <p:nvPr/>
        </p:nvSpPr>
        <p:spPr>
          <a:xfrm>
            <a:off x="6184018" y="4034366"/>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9" name="Oval 18"/>
          <p:cNvSpPr/>
          <p:nvPr/>
        </p:nvSpPr>
        <p:spPr>
          <a:xfrm>
            <a:off x="4374697" y="4726077"/>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cxnSp>
        <p:nvCxnSpPr>
          <p:cNvPr id="21" name="Straight Arrow Connector 20"/>
          <p:cNvCxnSpPr>
            <a:stCxn id="3" idx="4"/>
          </p:cNvCxnSpPr>
          <p:nvPr/>
        </p:nvCxnSpPr>
        <p:spPr>
          <a:xfrm>
            <a:off x="6154773" y="2394200"/>
            <a:ext cx="317227" cy="2274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6" idx="2"/>
          </p:cNvCxnSpPr>
          <p:nvPr/>
        </p:nvCxnSpPr>
        <p:spPr>
          <a:xfrm>
            <a:off x="6242045" y="2298616"/>
            <a:ext cx="2263995" cy="579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3"/>
            <a:endCxn id="8" idx="0"/>
          </p:cNvCxnSpPr>
          <p:nvPr/>
        </p:nvCxnSpPr>
        <p:spPr>
          <a:xfrm flipH="1">
            <a:off x="4636514" y="2366205"/>
            <a:ext cx="1456549" cy="185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00515" y="5257562"/>
            <a:ext cx="3638856" cy="369284"/>
          </a:xfrm>
          <a:prstGeom prst="rect">
            <a:avLst/>
          </a:prstGeom>
          <a:noFill/>
        </p:spPr>
        <p:txBody>
          <a:bodyPr wrap="none" rtlCol="0">
            <a:spAutoFit/>
          </a:bodyPr>
          <a:lstStyle/>
          <a:p>
            <a:pPr defTabSz="914309" fontAlgn="auto">
              <a:spcBef>
                <a:spcPts val="0"/>
              </a:spcBef>
              <a:spcAft>
                <a:spcPts val="0"/>
              </a:spcAft>
            </a:pPr>
            <a:r>
              <a:rPr lang="en-GB" sz="1800" dirty="0">
                <a:solidFill>
                  <a:prstClr val="black"/>
                </a:solidFill>
                <a:latin typeface="Calibri" panose="020F0502020204030204"/>
                <a:ea typeface="+mn-ea"/>
              </a:rPr>
              <a:t>Get isolates/data from local frontline</a:t>
            </a:r>
          </a:p>
        </p:txBody>
      </p:sp>
      <p:cxnSp>
        <p:nvCxnSpPr>
          <p:cNvPr id="28" name="Straight Connector 27"/>
          <p:cNvCxnSpPr>
            <a:stCxn id="13" idx="4"/>
            <a:endCxn id="6" idx="7"/>
          </p:cNvCxnSpPr>
          <p:nvPr/>
        </p:nvCxnSpPr>
        <p:spPr>
          <a:xfrm flipH="1">
            <a:off x="8655023" y="2563972"/>
            <a:ext cx="121607" cy="24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4" idx="6"/>
            <a:endCxn id="6" idx="1"/>
          </p:cNvCxnSpPr>
          <p:nvPr/>
        </p:nvCxnSpPr>
        <p:spPr>
          <a:xfrm>
            <a:off x="8166191" y="2604239"/>
            <a:ext cx="365411" cy="205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5" idx="7"/>
            <a:endCxn id="6" idx="4"/>
          </p:cNvCxnSpPr>
          <p:nvPr/>
        </p:nvCxnSpPr>
        <p:spPr>
          <a:xfrm flipV="1">
            <a:off x="8410140" y="2973244"/>
            <a:ext cx="183173" cy="191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8" idx="5"/>
            <a:endCxn id="7" idx="1"/>
          </p:cNvCxnSpPr>
          <p:nvPr/>
        </p:nvCxnSpPr>
        <p:spPr>
          <a:xfrm>
            <a:off x="6333000" y="4197538"/>
            <a:ext cx="77290" cy="499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3"/>
            <a:endCxn id="7" idx="7"/>
          </p:cNvCxnSpPr>
          <p:nvPr/>
        </p:nvCxnSpPr>
        <p:spPr>
          <a:xfrm flipH="1">
            <a:off x="6533711" y="3881880"/>
            <a:ext cx="360655" cy="8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6" idx="3"/>
            <a:endCxn id="7" idx="4"/>
          </p:cNvCxnSpPr>
          <p:nvPr/>
        </p:nvCxnSpPr>
        <p:spPr>
          <a:xfrm flipH="1">
            <a:off x="6472001" y="4596798"/>
            <a:ext cx="509637" cy="26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0" idx="5"/>
            <a:endCxn id="8" idx="1"/>
          </p:cNvCxnSpPr>
          <p:nvPr/>
        </p:nvCxnSpPr>
        <p:spPr>
          <a:xfrm>
            <a:off x="4286335" y="4073048"/>
            <a:ext cx="288467" cy="180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2"/>
            <a:endCxn id="8" idx="6"/>
          </p:cNvCxnSpPr>
          <p:nvPr/>
        </p:nvCxnSpPr>
        <p:spPr>
          <a:xfrm flipH="1">
            <a:off x="4723785" y="4196626"/>
            <a:ext cx="143683" cy="12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9" idx="0"/>
            <a:endCxn id="8" idx="3"/>
          </p:cNvCxnSpPr>
          <p:nvPr/>
        </p:nvCxnSpPr>
        <p:spPr>
          <a:xfrm flipV="1">
            <a:off x="4461969" y="4388705"/>
            <a:ext cx="112833" cy="337372"/>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2855" y="838537"/>
            <a:ext cx="2368867" cy="369284"/>
          </a:xfrm>
          <a:prstGeom prst="rect">
            <a:avLst/>
          </a:prstGeom>
          <a:noFill/>
        </p:spPr>
        <p:txBody>
          <a:bodyPr wrap="none" rtlCol="0">
            <a:spAutoFit/>
          </a:bodyPr>
          <a:lstStyle/>
          <a:p>
            <a:pPr defTabSz="914309" fontAlgn="auto">
              <a:spcBef>
                <a:spcPts val="0"/>
              </a:spcBef>
              <a:spcAft>
                <a:spcPts val="0"/>
              </a:spcAft>
            </a:pPr>
            <a:r>
              <a:rPr lang="en-GB" sz="1800" b="1" dirty="0" err="1">
                <a:solidFill>
                  <a:prstClr val="black"/>
                </a:solidFill>
                <a:latin typeface="Calibri" panose="020F0502020204030204"/>
                <a:ea typeface="+mn-ea"/>
              </a:rPr>
              <a:t>Traditionel</a:t>
            </a:r>
            <a:r>
              <a:rPr lang="en-GB" sz="1800" b="1" dirty="0">
                <a:solidFill>
                  <a:prstClr val="black"/>
                </a:solidFill>
                <a:latin typeface="Calibri" panose="020F0502020204030204"/>
                <a:ea typeface="+mn-ea"/>
              </a:rPr>
              <a:t> – top-down</a:t>
            </a:r>
          </a:p>
        </p:txBody>
      </p:sp>
    </p:spTree>
    <p:extLst>
      <p:ext uri="{BB962C8B-B14F-4D97-AF65-F5344CB8AC3E}">
        <p14:creationId xmlns:p14="http://schemas.microsoft.com/office/powerpoint/2010/main" val="39451597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7" grpId="0" animBg="1"/>
      <p:bldP spid="8" grpId="0" animBg="1"/>
      <p:bldP spid="9" grpId="0"/>
      <p:bldP spid="10" grpId="0" animBg="1"/>
      <p:bldP spid="12" grpId="0" animBg="1"/>
      <p:bldP spid="13" grpId="0" animBg="1"/>
      <p:bldP spid="14" grpId="0" animBg="1"/>
      <p:bldP spid="15" grpId="0" animBg="1"/>
      <p:bldP spid="16" grpId="0" animBg="1"/>
      <p:bldP spid="17" grpId="0" animBg="1"/>
      <p:bldP spid="18" grpId="0" animBg="1"/>
      <p:bldP spid="19" grpId="0" animBg="1"/>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4451" y="4003"/>
            <a:ext cx="9440642" cy="6743316"/>
          </a:xfrm>
          <a:prstGeom prst="rect">
            <a:avLst/>
          </a:prstGeom>
        </p:spPr>
      </p:pic>
      <p:sp>
        <p:nvSpPr>
          <p:cNvPr id="3" name="Oval 2"/>
          <p:cNvSpPr/>
          <p:nvPr/>
        </p:nvSpPr>
        <p:spPr>
          <a:xfrm>
            <a:off x="6067501" y="2203033"/>
            <a:ext cx="174544" cy="1911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6" name="Oval 5"/>
          <p:cNvSpPr/>
          <p:nvPr/>
        </p:nvSpPr>
        <p:spPr>
          <a:xfrm>
            <a:off x="8506041" y="2782077"/>
            <a:ext cx="174544" cy="19116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7" name="Oval 6"/>
          <p:cNvSpPr/>
          <p:nvPr/>
        </p:nvSpPr>
        <p:spPr>
          <a:xfrm>
            <a:off x="6384729" y="4668820"/>
            <a:ext cx="174544" cy="19116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8" name="Oval 7"/>
          <p:cNvSpPr/>
          <p:nvPr/>
        </p:nvSpPr>
        <p:spPr>
          <a:xfrm>
            <a:off x="4549241" y="4225533"/>
            <a:ext cx="174544" cy="19116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0" name="Oval 9"/>
          <p:cNvSpPr/>
          <p:nvPr/>
        </p:nvSpPr>
        <p:spPr>
          <a:xfrm>
            <a:off x="4137353" y="3909875"/>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2" name="Oval 11"/>
          <p:cNvSpPr/>
          <p:nvPr/>
        </p:nvSpPr>
        <p:spPr>
          <a:xfrm>
            <a:off x="4867469" y="4101043"/>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3" name="Oval 12"/>
          <p:cNvSpPr/>
          <p:nvPr/>
        </p:nvSpPr>
        <p:spPr>
          <a:xfrm>
            <a:off x="8689358" y="2372805"/>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4" name="Oval 13"/>
          <p:cNvSpPr/>
          <p:nvPr/>
        </p:nvSpPr>
        <p:spPr>
          <a:xfrm>
            <a:off x="7991647" y="2508655"/>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5" name="Oval 14"/>
          <p:cNvSpPr/>
          <p:nvPr/>
        </p:nvSpPr>
        <p:spPr>
          <a:xfrm>
            <a:off x="8261158" y="3137168"/>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6" name="Oval 15"/>
          <p:cNvSpPr/>
          <p:nvPr/>
        </p:nvSpPr>
        <p:spPr>
          <a:xfrm>
            <a:off x="6956077" y="4433626"/>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7" name="Oval 16"/>
          <p:cNvSpPr/>
          <p:nvPr/>
        </p:nvSpPr>
        <p:spPr>
          <a:xfrm>
            <a:off x="6868805" y="3718708"/>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8" name="Oval 17"/>
          <p:cNvSpPr/>
          <p:nvPr/>
        </p:nvSpPr>
        <p:spPr>
          <a:xfrm>
            <a:off x="6184018" y="4034366"/>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19" name="Oval 18"/>
          <p:cNvSpPr/>
          <p:nvPr/>
        </p:nvSpPr>
        <p:spPr>
          <a:xfrm>
            <a:off x="4374697" y="4726077"/>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31" name="Oval 30"/>
          <p:cNvSpPr/>
          <p:nvPr/>
        </p:nvSpPr>
        <p:spPr>
          <a:xfrm>
            <a:off x="5796911" y="2270621"/>
            <a:ext cx="174544" cy="19116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5" name="TextBox 4"/>
          <p:cNvSpPr txBox="1"/>
          <p:nvPr/>
        </p:nvSpPr>
        <p:spPr>
          <a:xfrm>
            <a:off x="118330" y="187933"/>
            <a:ext cx="3497351" cy="2031061"/>
          </a:xfrm>
          <a:prstGeom prst="rect">
            <a:avLst/>
          </a:prstGeom>
          <a:noFill/>
        </p:spPr>
        <p:txBody>
          <a:bodyPr wrap="square" rtlCol="0">
            <a:spAutoFit/>
          </a:bodyPr>
          <a:lstStyle/>
          <a:p>
            <a:pPr defTabSz="914309" fontAlgn="auto">
              <a:spcBef>
                <a:spcPts val="0"/>
              </a:spcBef>
              <a:spcAft>
                <a:spcPts val="0"/>
              </a:spcAft>
            </a:pPr>
            <a:r>
              <a:rPr lang="en-GB" sz="1800" b="1" dirty="0" smtClean="0">
                <a:solidFill>
                  <a:prstClr val="black"/>
                </a:solidFill>
                <a:latin typeface="Calibri" panose="020F0502020204030204"/>
                <a:ea typeface="+mn-ea"/>
              </a:rPr>
              <a:t>Open </a:t>
            </a:r>
            <a:r>
              <a:rPr lang="en-GB" sz="1800" b="1" dirty="0">
                <a:solidFill>
                  <a:prstClr val="black"/>
                </a:solidFill>
                <a:latin typeface="Calibri" panose="020F0502020204030204"/>
                <a:ea typeface="+mn-ea"/>
              </a:rPr>
              <a:t>science</a:t>
            </a:r>
          </a:p>
          <a:p>
            <a:pPr marL="285721" indent="-285721" defTabSz="914309" fontAlgn="auto">
              <a:spcBef>
                <a:spcPts val="0"/>
              </a:spcBef>
              <a:spcAft>
                <a:spcPts val="0"/>
              </a:spcAft>
              <a:buFont typeface="Arial" panose="020B0604020202020204" pitchFamily="34" charset="0"/>
              <a:buChar char="•"/>
            </a:pPr>
            <a:r>
              <a:rPr lang="en-GB" sz="1800" dirty="0">
                <a:solidFill>
                  <a:prstClr val="black"/>
                </a:solidFill>
                <a:latin typeface="Calibri" panose="020F0502020204030204"/>
                <a:ea typeface="+mn-ea"/>
              </a:rPr>
              <a:t>Allow storage and analyses for all at a central facility</a:t>
            </a:r>
          </a:p>
          <a:p>
            <a:pPr marL="285721" indent="-285721" defTabSz="914309" fontAlgn="auto">
              <a:spcBef>
                <a:spcPts val="0"/>
              </a:spcBef>
              <a:spcAft>
                <a:spcPts val="0"/>
              </a:spcAft>
              <a:buFont typeface="Arial" panose="020B0604020202020204" pitchFamily="34" charset="0"/>
              <a:buChar char="•"/>
            </a:pPr>
            <a:r>
              <a:rPr lang="en-GB" sz="1800" dirty="0">
                <a:solidFill>
                  <a:prstClr val="black"/>
                </a:solidFill>
                <a:latin typeface="Calibri" panose="020F0502020204030204"/>
                <a:ea typeface="+mn-ea"/>
              </a:rPr>
              <a:t>Also facilitating sharing with others and not only pre-defined problems</a:t>
            </a:r>
          </a:p>
          <a:p>
            <a:pPr defTabSz="914309" fontAlgn="auto">
              <a:spcBef>
                <a:spcPts val="0"/>
              </a:spcBef>
              <a:spcAft>
                <a:spcPts val="0"/>
              </a:spcAft>
            </a:pPr>
            <a:endParaRPr lang="en-GB" sz="1800" dirty="0">
              <a:solidFill>
                <a:prstClr val="black"/>
              </a:solidFill>
              <a:latin typeface="Calibri" panose="020F0502020204030204"/>
              <a:ea typeface="+mn-ea"/>
            </a:endParaRPr>
          </a:p>
        </p:txBody>
      </p:sp>
      <p:sp>
        <p:nvSpPr>
          <p:cNvPr id="33" name="Oval 32"/>
          <p:cNvSpPr/>
          <p:nvPr/>
        </p:nvSpPr>
        <p:spPr>
          <a:xfrm>
            <a:off x="7097391" y="2886405"/>
            <a:ext cx="174544" cy="19116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35" name="Oval 34"/>
          <p:cNvSpPr/>
          <p:nvPr/>
        </p:nvSpPr>
        <p:spPr>
          <a:xfrm>
            <a:off x="9143600" y="2810073"/>
            <a:ext cx="174544" cy="19116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sp>
        <p:nvSpPr>
          <p:cNvPr id="37" name="Oval 36"/>
          <p:cNvSpPr/>
          <p:nvPr/>
        </p:nvSpPr>
        <p:spPr>
          <a:xfrm>
            <a:off x="3854587" y="2618906"/>
            <a:ext cx="174544" cy="19116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en-GB" sz="1800">
              <a:solidFill>
                <a:prstClr val="white"/>
              </a:solidFill>
              <a:latin typeface="Calibri" panose="020F0502020204030204"/>
            </a:endParaRPr>
          </a:p>
        </p:txBody>
      </p:sp>
      <p:cxnSp>
        <p:nvCxnSpPr>
          <p:cNvPr id="20" name="Curved Connector 19"/>
          <p:cNvCxnSpPr>
            <a:stCxn id="18" idx="1"/>
            <a:endCxn id="31" idx="5"/>
          </p:cNvCxnSpPr>
          <p:nvPr/>
        </p:nvCxnSpPr>
        <p:spPr>
          <a:xfrm rot="16200000" flipV="1">
            <a:off x="5263453" y="3116235"/>
            <a:ext cx="1628569" cy="2636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5" idx="1"/>
            <a:endCxn id="31" idx="6"/>
          </p:cNvCxnSpPr>
          <p:nvPr/>
        </p:nvCxnSpPr>
        <p:spPr>
          <a:xfrm rot="16200000" flipV="1">
            <a:off x="6729609" y="1608053"/>
            <a:ext cx="798959" cy="23152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10" idx="1"/>
            <a:endCxn id="31" idx="3"/>
          </p:cNvCxnSpPr>
          <p:nvPr/>
        </p:nvCxnSpPr>
        <p:spPr>
          <a:xfrm rot="5400000" flipH="1" flipV="1">
            <a:off x="4240654" y="2356053"/>
            <a:ext cx="1504078" cy="165955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9" idx="6"/>
            <a:endCxn id="31" idx="3"/>
          </p:cNvCxnSpPr>
          <p:nvPr/>
        </p:nvCxnSpPr>
        <p:spPr>
          <a:xfrm flipV="1">
            <a:off x="4549240" y="2433793"/>
            <a:ext cx="1273232" cy="23878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7" idx="1"/>
            <a:endCxn id="31" idx="6"/>
          </p:cNvCxnSpPr>
          <p:nvPr/>
        </p:nvCxnSpPr>
        <p:spPr>
          <a:xfrm rot="16200000" flipV="1">
            <a:off x="5742663" y="2594999"/>
            <a:ext cx="1380499" cy="9229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7" idx="0"/>
            <a:endCxn id="31" idx="6"/>
          </p:cNvCxnSpPr>
          <p:nvPr/>
        </p:nvCxnSpPr>
        <p:spPr>
          <a:xfrm rot="16200000" flipV="1">
            <a:off x="5070422" y="3267239"/>
            <a:ext cx="2302615" cy="50054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31" idx="2"/>
            <a:endCxn id="37" idx="0"/>
          </p:cNvCxnSpPr>
          <p:nvPr/>
        </p:nvCxnSpPr>
        <p:spPr>
          <a:xfrm rot="10800000" flipV="1">
            <a:off x="3941861" y="2366204"/>
            <a:ext cx="1855051" cy="2527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31" idx="7"/>
            <a:endCxn id="33" idx="7"/>
          </p:cNvCxnSpPr>
          <p:nvPr/>
        </p:nvCxnSpPr>
        <p:spPr>
          <a:xfrm rot="16200000" flipH="1">
            <a:off x="6288241" y="1956269"/>
            <a:ext cx="615784" cy="1300480"/>
          </a:xfrm>
          <a:prstGeom prst="curvedConnector3">
            <a:avLst>
              <a:gd name="adj1" fmla="val -416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1" idx="0"/>
            <a:endCxn id="35" idx="7"/>
          </p:cNvCxnSpPr>
          <p:nvPr/>
        </p:nvCxnSpPr>
        <p:spPr>
          <a:xfrm rot="16200000" flipH="1">
            <a:off x="7304659" y="850145"/>
            <a:ext cx="567447" cy="3408398"/>
          </a:xfrm>
          <a:prstGeom prst="curvedConnector3">
            <a:avLst>
              <a:gd name="adj1" fmla="val -4028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015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5"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4698" y="404664"/>
            <a:ext cx="7209600" cy="540719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029046"/>
            <a:ext cx="6191205" cy="4643403"/>
          </a:xfrm>
          <a:prstGeom prst="rect">
            <a:avLst/>
          </a:prstGeom>
        </p:spPr>
      </p:pic>
      <p:sp>
        <p:nvSpPr>
          <p:cNvPr id="7" name="TextBox 6"/>
          <p:cNvSpPr txBox="1"/>
          <p:nvPr/>
        </p:nvSpPr>
        <p:spPr>
          <a:xfrm>
            <a:off x="478631" y="5811861"/>
            <a:ext cx="10931230" cy="369316"/>
          </a:xfrm>
          <a:prstGeom prst="rect">
            <a:avLst/>
          </a:prstGeom>
          <a:noFill/>
        </p:spPr>
        <p:txBody>
          <a:bodyPr wrap="none" lIns="91424" tIns="45712" rIns="91424" bIns="45712" rtlCol="0">
            <a:spAutoFit/>
          </a:bodyPr>
          <a:lstStyle/>
          <a:p>
            <a:pPr defTabSz="1218988" fontAlgn="auto">
              <a:spcBef>
                <a:spcPts val="0"/>
              </a:spcBef>
              <a:spcAft>
                <a:spcPts val="0"/>
              </a:spcAft>
            </a:pPr>
            <a:r>
              <a:rPr lang="en-GB" sz="1800" dirty="0">
                <a:solidFill>
                  <a:srgbClr val="000000"/>
                </a:solidFill>
                <a:latin typeface="Arial"/>
              </a:rPr>
              <a:t>Current use </a:t>
            </a:r>
            <a:r>
              <a:rPr lang="en-GB" sz="1800" dirty="0" smtClean="0">
                <a:solidFill>
                  <a:srgbClr val="000000"/>
                </a:solidFill>
                <a:latin typeface="Arial"/>
              </a:rPr>
              <a:t>just for AMR is </a:t>
            </a:r>
            <a:r>
              <a:rPr lang="en-GB" sz="1800" dirty="0">
                <a:solidFill>
                  <a:srgbClr val="000000"/>
                </a:solidFill>
                <a:latin typeface="Arial"/>
              </a:rPr>
              <a:t>around 15,000 analyses per month and LMICs have started to become visible</a:t>
            </a:r>
          </a:p>
        </p:txBody>
      </p:sp>
    </p:spTree>
    <p:extLst>
      <p:ext uri="{BB962C8B-B14F-4D97-AF65-F5344CB8AC3E}">
        <p14:creationId xmlns:p14="http://schemas.microsoft.com/office/powerpoint/2010/main" val="123718130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4451" y="4003"/>
            <a:ext cx="9440642" cy="6743316"/>
          </a:xfrm>
          <a:prstGeom prst="rect">
            <a:avLst/>
          </a:prstGeom>
        </p:spPr>
      </p:pic>
      <p:sp>
        <p:nvSpPr>
          <p:cNvPr id="3" name="Oval 2"/>
          <p:cNvSpPr/>
          <p:nvPr/>
        </p:nvSpPr>
        <p:spPr>
          <a:xfrm>
            <a:off x="6067501" y="2203033"/>
            <a:ext cx="174544" cy="1911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6" name="Oval 5"/>
          <p:cNvSpPr/>
          <p:nvPr/>
        </p:nvSpPr>
        <p:spPr>
          <a:xfrm>
            <a:off x="8506041" y="2782077"/>
            <a:ext cx="174544" cy="19116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7" name="Oval 6"/>
          <p:cNvSpPr/>
          <p:nvPr/>
        </p:nvSpPr>
        <p:spPr>
          <a:xfrm>
            <a:off x="6384729" y="4668820"/>
            <a:ext cx="174544" cy="19116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8" name="Oval 7"/>
          <p:cNvSpPr/>
          <p:nvPr/>
        </p:nvSpPr>
        <p:spPr>
          <a:xfrm>
            <a:off x="4549241" y="4225533"/>
            <a:ext cx="174544" cy="191167"/>
          </a:xfrm>
          <a:prstGeom prst="ellipse">
            <a:avLst/>
          </a:prstGeom>
          <a:solidFill>
            <a:schemeClr val="accent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10" name="Oval 9"/>
          <p:cNvSpPr/>
          <p:nvPr/>
        </p:nvSpPr>
        <p:spPr>
          <a:xfrm>
            <a:off x="4137353" y="3909875"/>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12" name="Oval 11"/>
          <p:cNvSpPr/>
          <p:nvPr/>
        </p:nvSpPr>
        <p:spPr>
          <a:xfrm>
            <a:off x="4867469" y="4101043"/>
            <a:ext cx="174544" cy="191167"/>
          </a:xfrm>
          <a:prstGeom prst="ellipse">
            <a:avLst/>
          </a:prstGeom>
          <a:solidFill>
            <a:schemeClr val="accent6">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13" name="Oval 12"/>
          <p:cNvSpPr/>
          <p:nvPr/>
        </p:nvSpPr>
        <p:spPr>
          <a:xfrm>
            <a:off x="8689358" y="2372805"/>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14" name="Oval 13"/>
          <p:cNvSpPr/>
          <p:nvPr/>
        </p:nvSpPr>
        <p:spPr>
          <a:xfrm>
            <a:off x="7991647" y="2508655"/>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15" name="Oval 14"/>
          <p:cNvSpPr/>
          <p:nvPr/>
        </p:nvSpPr>
        <p:spPr>
          <a:xfrm>
            <a:off x="8261158" y="3137168"/>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16" name="Oval 15"/>
          <p:cNvSpPr/>
          <p:nvPr/>
        </p:nvSpPr>
        <p:spPr>
          <a:xfrm>
            <a:off x="6956077" y="4433626"/>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17" name="Oval 16"/>
          <p:cNvSpPr/>
          <p:nvPr/>
        </p:nvSpPr>
        <p:spPr>
          <a:xfrm>
            <a:off x="6868805" y="3718708"/>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18" name="Oval 17"/>
          <p:cNvSpPr/>
          <p:nvPr/>
        </p:nvSpPr>
        <p:spPr>
          <a:xfrm>
            <a:off x="6184018" y="4034366"/>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19" name="Oval 18"/>
          <p:cNvSpPr/>
          <p:nvPr/>
        </p:nvSpPr>
        <p:spPr>
          <a:xfrm>
            <a:off x="4374697" y="4726077"/>
            <a:ext cx="174544" cy="19116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31" name="Oval 30"/>
          <p:cNvSpPr/>
          <p:nvPr/>
        </p:nvSpPr>
        <p:spPr>
          <a:xfrm>
            <a:off x="5796911" y="2270621"/>
            <a:ext cx="174544" cy="19116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5" name="TextBox 4"/>
          <p:cNvSpPr txBox="1"/>
          <p:nvPr/>
        </p:nvSpPr>
        <p:spPr>
          <a:xfrm>
            <a:off x="118330" y="187933"/>
            <a:ext cx="4836411" cy="1477328"/>
          </a:xfrm>
          <a:prstGeom prst="rect">
            <a:avLst/>
          </a:prstGeom>
          <a:noFill/>
        </p:spPr>
        <p:txBody>
          <a:bodyPr wrap="square" rtlCol="0">
            <a:spAutoFit/>
          </a:bodyPr>
          <a:lstStyle/>
          <a:p>
            <a:pPr defTabSz="914309" fontAlgn="auto">
              <a:spcBef>
                <a:spcPts val="0"/>
              </a:spcBef>
              <a:spcAft>
                <a:spcPts val="0"/>
              </a:spcAft>
              <a:defRPr/>
            </a:pPr>
            <a:r>
              <a:rPr lang="en-GB" sz="1800" b="1" dirty="0">
                <a:solidFill>
                  <a:prstClr val="black"/>
                </a:solidFill>
                <a:latin typeface="Calibri" panose="020F0502020204030204"/>
                <a:ea typeface="+mn-ea"/>
              </a:rPr>
              <a:t>The bottom-up </a:t>
            </a:r>
            <a:r>
              <a:rPr lang="en-GB" sz="1800" b="1" dirty="0" smtClean="0">
                <a:solidFill>
                  <a:prstClr val="black"/>
                </a:solidFill>
                <a:latin typeface="Calibri" panose="020F0502020204030204"/>
                <a:ea typeface="+mn-ea"/>
              </a:rPr>
              <a:t>approach – going totally frontline</a:t>
            </a:r>
            <a:endParaRPr lang="en-GB" sz="1800" b="1" dirty="0">
              <a:solidFill>
                <a:prstClr val="black"/>
              </a:solidFill>
              <a:latin typeface="Calibri" panose="020F0502020204030204"/>
              <a:ea typeface="+mn-ea"/>
            </a:endParaRPr>
          </a:p>
          <a:p>
            <a:pPr marL="285721" indent="-285721" defTabSz="914309" fontAlgn="auto">
              <a:spcBef>
                <a:spcPts val="0"/>
              </a:spcBef>
              <a:spcAft>
                <a:spcPts val="0"/>
              </a:spcAft>
              <a:buFont typeface="Arial" panose="020B0604020202020204" pitchFamily="34" charset="0"/>
              <a:buChar char="•"/>
              <a:defRPr/>
            </a:pPr>
            <a:r>
              <a:rPr lang="en-GB" sz="1800" dirty="0">
                <a:solidFill>
                  <a:prstClr val="black"/>
                </a:solidFill>
                <a:latin typeface="Calibri" panose="020F0502020204030204"/>
                <a:ea typeface="+mn-ea"/>
              </a:rPr>
              <a:t>Provide really simple tools</a:t>
            </a:r>
          </a:p>
          <a:p>
            <a:pPr marL="285721" indent="-285721" defTabSz="914309" fontAlgn="auto">
              <a:spcBef>
                <a:spcPts val="0"/>
              </a:spcBef>
              <a:spcAft>
                <a:spcPts val="0"/>
              </a:spcAft>
              <a:buFont typeface="Arial" panose="020B0604020202020204" pitchFamily="34" charset="0"/>
              <a:buChar char="•"/>
              <a:defRPr/>
            </a:pPr>
            <a:r>
              <a:rPr lang="en-GB" sz="1800" dirty="0">
                <a:solidFill>
                  <a:prstClr val="black"/>
                </a:solidFill>
                <a:latin typeface="Calibri" panose="020F0502020204030204"/>
                <a:ea typeface="+mn-ea"/>
              </a:rPr>
              <a:t>Allow creation of local sharing</a:t>
            </a:r>
          </a:p>
          <a:p>
            <a:pPr marL="285721" indent="-285721" defTabSz="914309" fontAlgn="auto">
              <a:spcBef>
                <a:spcPts val="0"/>
              </a:spcBef>
              <a:spcAft>
                <a:spcPts val="0"/>
              </a:spcAft>
              <a:buFont typeface="Arial" panose="020B0604020202020204" pitchFamily="34" charset="0"/>
              <a:buChar char="•"/>
              <a:defRPr/>
            </a:pPr>
            <a:r>
              <a:rPr lang="en-GB" sz="1800" dirty="0">
                <a:solidFill>
                  <a:prstClr val="black"/>
                </a:solidFill>
                <a:latin typeface="Calibri" panose="020F0502020204030204"/>
                <a:ea typeface="+mn-ea"/>
              </a:rPr>
              <a:t>Enforce entering of metadata so it can be shared</a:t>
            </a:r>
          </a:p>
        </p:txBody>
      </p:sp>
      <p:sp>
        <p:nvSpPr>
          <p:cNvPr id="33" name="Oval 32"/>
          <p:cNvSpPr/>
          <p:nvPr/>
        </p:nvSpPr>
        <p:spPr>
          <a:xfrm>
            <a:off x="7097391" y="2886405"/>
            <a:ext cx="174544" cy="19116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35" name="Oval 34"/>
          <p:cNvSpPr/>
          <p:nvPr/>
        </p:nvSpPr>
        <p:spPr>
          <a:xfrm>
            <a:off x="9143600" y="2810073"/>
            <a:ext cx="174544" cy="19116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sp>
        <p:nvSpPr>
          <p:cNvPr id="37" name="Oval 36"/>
          <p:cNvSpPr/>
          <p:nvPr/>
        </p:nvSpPr>
        <p:spPr>
          <a:xfrm>
            <a:off x="3854587" y="2618906"/>
            <a:ext cx="174544" cy="19116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defRPr/>
            </a:pPr>
            <a:endParaRPr lang="en-GB" sz="1800">
              <a:solidFill>
                <a:prstClr val="white"/>
              </a:solidFill>
              <a:latin typeface="Calibri" panose="020F0502020204030204"/>
            </a:endParaRPr>
          </a:p>
        </p:txBody>
      </p:sp>
      <p:cxnSp>
        <p:nvCxnSpPr>
          <p:cNvPr id="20" name="Curved Connector 19"/>
          <p:cNvCxnSpPr>
            <a:stCxn id="18" idx="1"/>
            <a:endCxn id="31" idx="5"/>
          </p:cNvCxnSpPr>
          <p:nvPr/>
        </p:nvCxnSpPr>
        <p:spPr>
          <a:xfrm rot="16200000" flipV="1">
            <a:off x="5263453" y="3116235"/>
            <a:ext cx="1628569" cy="2636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5" idx="1"/>
            <a:endCxn id="31" idx="6"/>
          </p:cNvCxnSpPr>
          <p:nvPr/>
        </p:nvCxnSpPr>
        <p:spPr>
          <a:xfrm rot="16200000" flipV="1">
            <a:off x="6729609" y="1608053"/>
            <a:ext cx="798959" cy="23152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10" idx="1"/>
            <a:endCxn id="31" idx="3"/>
          </p:cNvCxnSpPr>
          <p:nvPr/>
        </p:nvCxnSpPr>
        <p:spPr>
          <a:xfrm rot="5400000" flipH="1" flipV="1">
            <a:off x="4240654" y="2356053"/>
            <a:ext cx="1504078" cy="165955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9" idx="6"/>
            <a:endCxn id="31" idx="3"/>
          </p:cNvCxnSpPr>
          <p:nvPr/>
        </p:nvCxnSpPr>
        <p:spPr>
          <a:xfrm flipV="1">
            <a:off x="4549240" y="2433793"/>
            <a:ext cx="1273232" cy="23878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7" idx="1"/>
            <a:endCxn id="31" idx="6"/>
          </p:cNvCxnSpPr>
          <p:nvPr/>
        </p:nvCxnSpPr>
        <p:spPr>
          <a:xfrm rot="16200000" flipV="1">
            <a:off x="5742663" y="2594999"/>
            <a:ext cx="1380499" cy="9229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7" idx="0"/>
            <a:endCxn id="31" idx="6"/>
          </p:cNvCxnSpPr>
          <p:nvPr/>
        </p:nvCxnSpPr>
        <p:spPr>
          <a:xfrm rot="16200000" flipV="1">
            <a:off x="5070422" y="3267239"/>
            <a:ext cx="2302615" cy="50054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31" idx="2"/>
            <a:endCxn id="37" idx="0"/>
          </p:cNvCxnSpPr>
          <p:nvPr/>
        </p:nvCxnSpPr>
        <p:spPr>
          <a:xfrm rot="10800000" flipV="1">
            <a:off x="3941861" y="2366204"/>
            <a:ext cx="1855051" cy="2527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31" idx="7"/>
            <a:endCxn id="33" idx="7"/>
          </p:cNvCxnSpPr>
          <p:nvPr/>
        </p:nvCxnSpPr>
        <p:spPr>
          <a:xfrm rot="16200000" flipH="1">
            <a:off x="6288241" y="1956269"/>
            <a:ext cx="615784" cy="1300480"/>
          </a:xfrm>
          <a:prstGeom prst="curvedConnector3">
            <a:avLst>
              <a:gd name="adj1" fmla="val -416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1" idx="0"/>
            <a:endCxn id="35" idx="7"/>
          </p:cNvCxnSpPr>
          <p:nvPr/>
        </p:nvCxnSpPr>
        <p:spPr>
          <a:xfrm rot="16200000" flipH="1">
            <a:off x="7304659" y="850145"/>
            <a:ext cx="567447" cy="3408398"/>
          </a:xfrm>
          <a:prstGeom prst="curvedConnector3">
            <a:avLst>
              <a:gd name="adj1" fmla="val -402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8" idx="1"/>
          </p:cNvCxnSpPr>
          <p:nvPr/>
        </p:nvCxnSpPr>
        <p:spPr>
          <a:xfrm>
            <a:off x="4311896" y="4034367"/>
            <a:ext cx="262906" cy="2191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2"/>
            <a:endCxn id="8" idx="6"/>
          </p:cNvCxnSpPr>
          <p:nvPr/>
        </p:nvCxnSpPr>
        <p:spPr>
          <a:xfrm flipH="1">
            <a:off x="4723785" y="4196626"/>
            <a:ext cx="143683" cy="1244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9" idx="0"/>
            <a:endCxn id="8" idx="3"/>
          </p:cNvCxnSpPr>
          <p:nvPr/>
        </p:nvCxnSpPr>
        <p:spPr>
          <a:xfrm flipV="1">
            <a:off x="4461969" y="4388705"/>
            <a:ext cx="112833" cy="337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5"/>
            <a:endCxn id="19" idx="0"/>
          </p:cNvCxnSpPr>
          <p:nvPr/>
        </p:nvCxnSpPr>
        <p:spPr>
          <a:xfrm>
            <a:off x="4286335" y="4073048"/>
            <a:ext cx="175634" cy="6530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7"/>
            <a:endCxn id="12" idx="1"/>
          </p:cNvCxnSpPr>
          <p:nvPr/>
        </p:nvCxnSpPr>
        <p:spPr>
          <a:xfrm>
            <a:off x="4286335" y="3937871"/>
            <a:ext cx="606695" cy="1911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9" idx="6"/>
            <a:endCxn id="12" idx="4"/>
          </p:cNvCxnSpPr>
          <p:nvPr/>
        </p:nvCxnSpPr>
        <p:spPr>
          <a:xfrm flipV="1">
            <a:off x="4549241" y="4292210"/>
            <a:ext cx="405500" cy="5294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8" idx="7"/>
            <a:endCxn id="17" idx="2"/>
          </p:cNvCxnSpPr>
          <p:nvPr/>
        </p:nvCxnSpPr>
        <p:spPr>
          <a:xfrm flipV="1">
            <a:off x="6333000" y="3814292"/>
            <a:ext cx="535804" cy="2480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5"/>
            <a:endCxn id="16" idx="2"/>
          </p:cNvCxnSpPr>
          <p:nvPr/>
        </p:nvCxnSpPr>
        <p:spPr>
          <a:xfrm>
            <a:off x="6333000" y="4197538"/>
            <a:ext cx="623076" cy="3316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6" idx="0"/>
            <a:endCxn id="17" idx="4"/>
          </p:cNvCxnSpPr>
          <p:nvPr/>
        </p:nvCxnSpPr>
        <p:spPr>
          <a:xfrm flipH="1" flipV="1">
            <a:off x="6956077" y="3909876"/>
            <a:ext cx="87272" cy="5237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35" idx="3"/>
          </p:cNvCxnSpPr>
          <p:nvPr/>
        </p:nvCxnSpPr>
        <p:spPr>
          <a:xfrm flipV="1">
            <a:off x="8435702" y="2973244"/>
            <a:ext cx="733459" cy="1919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 idx="2"/>
            <a:endCxn id="15" idx="7"/>
          </p:cNvCxnSpPr>
          <p:nvPr/>
        </p:nvCxnSpPr>
        <p:spPr>
          <a:xfrm flipH="1">
            <a:off x="8410140" y="2877661"/>
            <a:ext cx="95901" cy="2875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 idx="7"/>
            <a:endCxn id="35" idx="2"/>
          </p:cNvCxnSpPr>
          <p:nvPr/>
        </p:nvCxnSpPr>
        <p:spPr>
          <a:xfrm>
            <a:off x="8655023" y="2810072"/>
            <a:ext cx="488576" cy="955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4723785" y="2508656"/>
            <a:ext cx="1011250" cy="14292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6184017" y="2508656"/>
            <a:ext cx="2226122" cy="3970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5971455" y="2508655"/>
            <a:ext cx="736042" cy="16203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929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609521" y="274639"/>
            <a:ext cx="10971372" cy="706089"/>
          </a:xfrm>
        </p:spPr>
        <p:txBody>
          <a:bodyPr/>
          <a:lstStyle/>
          <a:p>
            <a:r>
              <a:rPr lang="en-GB" dirty="0" smtClean="0"/>
              <a:t>Just back from Tanzania</a:t>
            </a:r>
            <a:endParaRPr lang="en-GB" dirty="0"/>
          </a:p>
        </p:txBody>
      </p:sp>
      <p:sp>
        <p:nvSpPr>
          <p:cNvPr id="5" name="Content Placeholder 4"/>
          <p:cNvSpPr>
            <a:spLocks noGrp="1"/>
          </p:cNvSpPr>
          <p:nvPr>
            <p:ph idx="1"/>
          </p:nvPr>
        </p:nvSpPr>
        <p:spPr>
          <a:xfrm>
            <a:off x="6357653" y="1411638"/>
            <a:ext cx="5680083" cy="4525963"/>
          </a:xfrm>
        </p:spPr>
        <p:txBody>
          <a:bodyPr/>
          <a:lstStyle/>
          <a:p>
            <a:r>
              <a:rPr lang="en-GB" sz="2800" dirty="0" smtClean="0"/>
              <a:t>Child with diarrhoea -&gt; campylobacter -&gt; treatment adjusted</a:t>
            </a:r>
          </a:p>
          <a:p>
            <a:endParaRPr lang="en-GB" sz="2800" dirty="0" smtClean="0"/>
          </a:p>
          <a:p>
            <a:r>
              <a:rPr lang="en-GB" sz="2800" dirty="0" smtClean="0"/>
              <a:t>Worked on water, faeces and other samples</a:t>
            </a:r>
          </a:p>
          <a:p>
            <a:endParaRPr lang="en-GB" sz="2800" dirty="0" smtClean="0"/>
          </a:p>
          <a:p>
            <a:r>
              <a:rPr lang="en-GB" sz="2800" dirty="0" smtClean="0"/>
              <a:t>Lap-top with no internet or HPC</a:t>
            </a:r>
            <a:endParaRPr lang="en-GB" sz="28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676" y="1196751"/>
            <a:ext cx="4032449" cy="302433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063" y="1777679"/>
            <a:ext cx="4217985" cy="31634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0750" y="2564904"/>
            <a:ext cx="4127089" cy="3095317"/>
          </a:xfrm>
          <a:prstGeom prst="rect">
            <a:avLst/>
          </a:prstGeom>
        </p:spPr>
      </p:pic>
    </p:spTree>
    <p:extLst>
      <p:ext uri="{BB962C8B-B14F-4D97-AF65-F5344CB8AC3E}">
        <p14:creationId xmlns:p14="http://schemas.microsoft.com/office/powerpoint/2010/main" val="2095330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385" y="183274"/>
            <a:ext cx="10971372" cy="634082"/>
          </a:xfrm>
        </p:spPr>
        <p:txBody>
          <a:bodyPr/>
          <a:lstStyle/>
          <a:p>
            <a:r>
              <a:rPr lang="en-GB" sz="3600" dirty="0" smtClean="0"/>
              <a:t>Dissecting genomic surveillance </a:t>
            </a:r>
            <a:endParaRPr lang="en-GB" sz="3600" dirty="0"/>
          </a:p>
        </p:txBody>
      </p:sp>
      <p:pic>
        <p:nvPicPr>
          <p:cNvPr id="9" name="Picture 6" descr="Oxford Nanopore sequencing | Technion Genome Center">
            <a:extLst>
              <a:ext uri="{FF2B5EF4-FFF2-40B4-BE49-F238E27FC236}">
                <a16:creationId xmlns:a16="http://schemas.microsoft.com/office/drawing/2014/main" xmlns="" id="{23A0165E-D20B-FC42-98CE-84FEE0D2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35" y="2906318"/>
            <a:ext cx="1270554" cy="8533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CEE7BCCA-8E23-444F-9FFB-5E1795102FF1}"/>
              </a:ext>
            </a:extLst>
          </p:cNvPr>
          <p:cNvSpPr txBox="1"/>
          <p:nvPr/>
        </p:nvSpPr>
        <p:spPr>
          <a:xfrm>
            <a:off x="475039" y="4128152"/>
            <a:ext cx="3245132" cy="384717"/>
          </a:xfrm>
          <a:prstGeom prst="rect">
            <a:avLst/>
          </a:prstGeom>
          <a:noFill/>
        </p:spPr>
        <p:txBody>
          <a:bodyPr wrap="square" lIns="91436" tIns="45718" rIns="91436" bIns="45718" rtlCol="0">
            <a:spAutoFit/>
          </a:bodyPr>
          <a:lstStyle/>
          <a:p>
            <a:pPr algn="ctr" defTabSz="914332" fontAlgn="auto">
              <a:spcBef>
                <a:spcPts val="0"/>
              </a:spcBef>
              <a:spcAft>
                <a:spcPts val="0"/>
              </a:spcAft>
              <a:defRPr/>
            </a:pPr>
            <a:r>
              <a:rPr lang="en-GB" sz="1900" dirty="0" smtClean="0">
                <a:solidFill>
                  <a:prstClr val="black"/>
                </a:solidFill>
                <a:latin typeface="Calibri" panose="020F0502020204030204"/>
                <a:ea typeface="+mn-ea"/>
              </a:rPr>
              <a:t>Isolation, Sequencing, Analyses</a:t>
            </a:r>
            <a:endParaRPr lang="en-GB" sz="1900" dirty="0">
              <a:solidFill>
                <a:prstClr val="black"/>
              </a:solidFill>
              <a:latin typeface="Calibri" panose="020F0502020204030204"/>
              <a:ea typeface="+mn-ea"/>
            </a:endParaRPr>
          </a:p>
        </p:txBody>
      </p:sp>
      <p:pic>
        <p:nvPicPr>
          <p:cNvPr id="7172" name="Picture 4" descr="Computer Cartoon Vector Illustration Black White Stock-vektor (royaltyfri)  736596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109" y="2652166"/>
            <a:ext cx="1539485" cy="13815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a:stretch>
            <a:fillRect/>
          </a:stretch>
        </p:blipFill>
        <p:spPr>
          <a:xfrm>
            <a:off x="1567979" y="1261782"/>
            <a:ext cx="1134248" cy="1396612"/>
          </a:xfrm>
          <a:prstGeom prst="rect">
            <a:avLst/>
          </a:prstGeom>
        </p:spPr>
      </p:pic>
      <p:sp>
        <p:nvSpPr>
          <p:cNvPr id="20" name="Oval 19"/>
          <p:cNvSpPr/>
          <p:nvPr/>
        </p:nvSpPr>
        <p:spPr>
          <a:xfrm>
            <a:off x="106992" y="1216062"/>
            <a:ext cx="4056222" cy="5018133"/>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a:blip r:embed="rId5"/>
          <a:stretch>
            <a:fillRect/>
          </a:stretch>
        </p:blipFill>
        <p:spPr>
          <a:xfrm>
            <a:off x="440373" y="2585379"/>
            <a:ext cx="1657232" cy="1657232"/>
          </a:xfrm>
          <a:prstGeom prst="rect">
            <a:avLst/>
          </a:prstGeom>
        </p:spPr>
      </p:pic>
      <p:sp>
        <p:nvSpPr>
          <p:cNvPr id="22" name="TextBox 21"/>
          <p:cNvSpPr txBox="1"/>
          <p:nvPr/>
        </p:nvSpPr>
        <p:spPr>
          <a:xfrm>
            <a:off x="640142" y="4782175"/>
            <a:ext cx="2989921" cy="338554"/>
          </a:xfrm>
          <a:prstGeom prst="rect">
            <a:avLst/>
          </a:prstGeom>
          <a:noFill/>
        </p:spPr>
        <p:txBody>
          <a:bodyPr wrap="none" rtlCol="0">
            <a:spAutoFit/>
          </a:bodyPr>
          <a:lstStyle/>
          <a:p>
            <a:r>
              <a:rPr lang="en-GB" b="1" dirty="0" smtClean="0"/>
              <a:t>Favours those who have</a:t>
            </a:r>
            <a:endParaRPr lang="en-GB" b="1" dirty="0"/>
          </a:p>
        </p:txBody>
      </p:sp>
      <p:sp>
        <p:nvSpPr>
          <p:cNvPr id="25" name="Oval 24"/>
          <p:cNvSpPr/>
          <p:nvPr/>
        </p:nvSpPr>
        <p:spPr>
          <a:xfrm>
            <a:off x="4924197" y="879161"/>
            <a:ext cx="2340253" cy="2955147"/>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xmlns="" id="{CEE7BCCA-8E23-444F-9FFB-5E1795102FF1}"/>
              </a:ext>
            </a:extLst>
          </p:cNvPr>
          <p:cNvSpPr txBox="1"/>
          <p:nvPr/>
        </p:nvSpPr>
        <p:spPr>
          <a:xfrm>
            <a:off x="4499988" y="2963518"/>
            <a:ext cx="3245132" cy="677104"/>
          </a:xfrm>
          <a:prstGeom prst="rect">
            <a:avLst/>
          </a:prstGeom>
          <a:noFill/>
        </p:spPr>
        <p:txBody>
          <a:bodyPr wrap="square" lIns="91436" tIns="45718" rIns="91436" bIns="45718" rtlCol="0">
            <a:spAutoFit/>
          </a:bodyPr>
          <a:lstStyle/>
          <a:p>
            <a:pPr algn="ctr" defTabSz="914332" fontAlgn="auto">
              <a:spcBef>
                <a:spcPts val="0"/>
              </a:spcBef>
              <a:spcAft>
                <a:spcPts val="0"/>
              </a:spcAft>
              <a:defRPr/>
            </a:pPr>
            <a:r>
              <a:rPr lang="en-GB" sz="1900" dirty="0" smtClean="0">
                <a:solidFill>
                  <a:prstClr val="black"/>
                </a:solidFill>
                <a:latin typeface="Calibri" panose="020F0502020204030204"/>
                <a:ea typeface="+mn-ea"/>
              </a:rPr>
              <a:t>Online services</a:t>
            </a:r>
          </a:p>
          <a:p>
            <a:pPr algn="ctr" defTabSz="914332" fontAlgn="auto">
              <a:spcBef>
                <a:spcPts val="0"/>
              </a:spcBef>
              <a:spcAft>
                <a:spcPts val="0"/>
              </a:spcAft>
              <a:defRPr/>
            </a:pPr>
            <a:r>
              <a:rPr lang="en-GB" sz="1900" dirty="0" err="1" smtClean="0">
                <a:solidFill>
                  <a:prstClr val="black"/>
                </a:solidFill>
                <a:latin typeface="Calibri" panose="020F0502020204030204"/>
                <a:ea typeface="+mn-ea"/>
              </a:rPr>
              <a:t>ResFinder</a:t>
            </a:r>
            <a:endParaRPr lang="en-GB" sz="1900" dirty="0">
              <a:solidFill>
                <a:prstClr val="black"/>
              </a:solidFill>
              <a:latin typeface="Calibri" panose="020F0502020204030204"/>
              <a:ea typeface="+mn-ea"/>
            </a:endParaRPr>
          </a:p>
        </p:txBody>
      </p:sp>
      <p:sp>
        <p:nvSpPr>
          <p:cNvPr id="27" name="TextBox 26">
            <a:extLst>
              <a:ext uri="{FF2B5EF4-FFF2-40B4-BE49-F238E27FC236}">
                <a16:creationId xmlns:a16="http://schemas.microsoft.com/office/drawing/2014/main" xmlns="" id="{CEE7BCCA-8E23-444F-9FFB-5E1795102FF1}"/>
              </a:ext>
            </a:extLst>
          </p:cNvPr>
          <p:cNvSpPr txBox="1"/>
          <p:nvPr/>
        </p:nvSpPr>
        <p:spPr>
          <a:xfrm>
            <a:off x="512536" y="4357594"/>
            <a:ext cx="3245132" cy="384717"/>
          </a:xfrm>
          <a:prstGeom prst="rect">
            <a:avLst/>
          </a:prstGeom>
          <a:noFill/>
        </p:spPr>
        <p:txBody>
          <a:bodyPr wrap="square" lIns="91436" tIns="45718" rIns="91436" bIns="45718" rtlCol="0">
            <a:spAutoFit/>
          </a:bodyPr>
          <a:lstStyle/>
          <a:p>
            <a:pPr algn="ctr" defTabSz="914332" fontAlgn="auto">
              <a:spcBef>
                <a:spcPts val="0"/>
              </a:spcBef>
              <a:spcAft>
                <a:spcPts val="0"/>
              </a:spcAft>
              <a:defRPr/>
            </a:pPr>
            <a:r>
              <a:rPr lang="en-GB" sz="1900" dirty="0" smtClean="0">
                <a:solidFill>
                  <a:prstClr val="black"/>
                </a:solidFill>
                <a:latin typeface="Calibri" panose="020F0502020204030204"/>
                <a:ea typeface="+mn-ea"/>
              </a:rPr>
              <a:t>Isolation, Sequencing</a:t>
            </a:r>
            <a:endParaRPr lang="en-GB" sz="1900" dirty="0">
              <a:solidFill>
                <a:prstClr val="black"/>
              </a:solidFill>
              <a:latin typeface="Calibri" panose="020F0502020204030204"/>
              <a:ea typeface="+mn-ea"/>
            </a:endParaRPr>
          </a:p>
        </p:txBody>
      </p:sp>
      <p:sp>
        <p:nvSpPr>
          <p:cNvPr id="28" name="TextBox 27"/>
          <p:cNvSpPr txBox="1"/>
          <p:nvPr/>
        </p:nvSpPr>
        <p:spPr>
          <a:xfrm>
            <a:off x="1268989" y="5087464"/>
            <a:ext cx="1645002" cy="338554"/>
          </a:xfrm>
          <a:prstGeom prst="rect">
            <a:avLst/>
          </a:prstGeom>
          <a:noFill/>
        </p:spPr>
        <p:txBody>
          <a:bodyPr wrap="none" rtlCol="0">
            <a:spAutoFit/>
          </a:bodyPr>
          <a:lstStyle/>
          <a:p>
            <a:r>
              <a:rPr lang="en-GB" b="1" dirty="0" smtClean="0"/>
              <a:t>Enable some</a:t>
            </a:r>
            <a:endParaRPr lang="en-GB" b="1" dirty="0"/>
          </a:p>
        </p:txBody>
      </p:sp>
      <p:sp>
        <p:nvSpPr>
          <p:cNvPr id="31" name="TextBox 30"/>
          <p:cNvSpPr txBox="1"/>
          <p:nvPr/>
        </p:nvSpPr>
        <p:spPr>
          <a:xfrm>
            <a:off x="935094" y="5211904"/>
            <a:ext cx="2400016" cy="661720"/>
          </a:xfrm>
          <a:prstGeom prst="rect">
            <a:avLst/>
          </a:prstGeom>
          <a:noFill/>
        </p:spPr>
        <p:txBody>
          <a:bodyPr wrap="none" rtlCol="0">
            <a:spAutoFit/>
          </a:bodyPr>
          <a:lstStyle/>
          <a:p>
            <a:pPr algn="ctr"/>
            <a:r>
              <a:rPr lang="en-GB" b="1" dirty="0" smtClean="0"/>
              <a:t>Enable more</a:t>
            </a:r>
          </a:p>
          <a:p>
            <a:pPr algn="ctr"/>
            <a:r>
              <a:rPr lang="en-GB" sz="1400" i="1" dirty="0" smtClean="0"/>
              <a:t>But require novel coding</a:t>
            </a:r>
            <a:endParaRPr lang="en-GB" sz="1400" i="1" dirty="0"/>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6270" y="628631"/>
            <a:ext cx="3601896" cy="1910787"/>
          </a:xfrm>
          <a:prstGeom prst="rect">
            <a:avLst/>
          </a:prstGeom>
        </p:spPr>
      </p:pic>
      <p:sp>
        <p:nvSpPr>
          <p:cNvPr id="5" name="TextBox 4"/>
          <p:cNvSpPr txBox="1"/>
          <p:nvPr/>
        </p:nvSpPr>
        <p:spPr>
          <a:xfrm>
            <a:off x="10049803" y="2731673"/>
            <a:ext cx="2117887" cy="1308050"/>
          </a:xfrm>
          <a:prstGeom prst="rect">
            <a:avLst/>
          </a:prstGeom>
          <a:noFill/>
        </p:spPr>
        <p:txBody>
          <a:bodyPr wrap="none" rtlCol="0">
            <a:spAutoFit/>
          </a:bodyPr>
          <a:lstStyle/>
          <a:p>
            <a:r>
              <a:rPr lang="en-GB" b="1" dirty="0" smtClean="0"/>
              <a:t>Data-sharing</a:t>
            </a:r>
          </a:p>
          <a:p>
            <a:pPr marL="285750" indent="-285750">
              <a:buFont typeface="Arial" panose="020B0604020202020204" pitchFamily="34" charset="0"/>
              <a:buChar char="•"/>
            </a:pPr>
            <a:r>
              <a:rPr lang="en-GB" sz="1400" dirty="0" smtClean="0"/>
              <a:t>Public repositories</a:t>
            </a:r>
          </a:p>
          <a:p>
            <a:pPr marL="285750" indent="-285750">
              <a:buFont typeface="Arial" panose="020B0604020202020204" pitchFamily="34" charset="0"/>
              <a:buChar char="•"/>
            </a:pPr>
            <a:r>
              <a:rPr lang="en-GB" sz="1400" dirty="0" err="1" smtClean="0"/>
              <a:t>Datahubs</a:t>
            </a:r>
            <a:endParaRPr lang="en-GB" sz="1400" dirty="0" smtClean="0"/>
          </a:p>
          <a:p>
            <a:pPr marL="285750" indent="-285750">
              <a:buFont typeface="Arial" panose="020B0604020202020204" pitchFamily="34" charset="0"/>
              <a:buChar char="•"/>
            </a:pPr>
            <a:r>
              <a:rPr lang="en-GB" sz="1400" dirty="0" smtClean="0"/>
              <a:t>Drop-box</a:t>
            </a:r>
            <a:endParaRPr lang="en-GB" sz="1400" dirty="0"/>
          </a:p>
        </p:txBody>
      </p:sp>
      <p:pic>
        <p:nvPicPr>
          <p:cNvPr id="6" name="Picture 5"/>
          <p:cNvPicPr>
            <a:picLocks noChangeAspect="1"/>
          </p:cNvPicPr>
          <p:nvPr/>
        </p:nvPicPr>
        <p:blipFill>
          <a:blip r:embed="rId7"/>
          <a:stretch>
            <a:fillRect/>
          </a:stretch>
        </p:blipFill>
        <p:spPr>
          <a:xfrm>
            <a:off x="7740577" y="3172096"/>
            <a:ext cx="3039681" cy="1625429"/>
          </a:xfrm>
          <a:prstGeom prst="rect">
            <a:avLst/>
          </a:prstGeom>
        </p:spPr>
      </p:pic>
      <p:sp>
        <p:nvSpPr>
          <p:cNvPr id="12" name="Curved Up Arrow 11"/>
          <p:cNvSpPr/>
          <p:nvPr/>
        </p:nvSpPr>
        <p:spPr>
          <a:xfrm rot="20098886">
            <a:off x="3856794" y="3845384"/>
            <a:ext cx="6649684" cy="13535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30" name="TextBox 29"/>
          <p:cNvSpPr txBox="1"/>
          <p:nvPr/>
        </p:nvSpPr>
        <p:spPr>
          <a:xfrm>
            <a:off x="8535658" y="5383450"/>
            <a:ext cx="3185487" cy="338554"/>
          </a:xfrm>
          <a:prstGeom prst="rect">
            <a:avLst/>
          </a:prstGeom>
          <a:noFill/>
        </p:spPr>
        <p:txBody>
          <a:bodyPr wrap="none" rtlCol="0">
            <a:spAutoFit/>
          </a:bodyPr>
          <a:lstStyle/>
          <a:p>
            <a:r>
              <a:rPr lang="en-GB" b="1" dirty="0" smtClean="0"/>
              <a:t>Proven extremely difficult</a:t>
            </a:r>
            <a:endParaRPr lang="en-GB" sz="1400" dirty="0"/>
          </a:p>
        </p:txBody>
      </p:sp>
      <p:sp>
        <p:nvSpPr>
          <p:cNvPr id="32" name="Curved Up Arrow 31"/>
          <p:cNvSpPr/>
          <p:nvPr/>
        </p:nvSpPr>
        <p:spPr>
          <a:xfrm rot="20058597">
            <a:off x="6441759" y="3270086"/>
            <a:ext cx="3257416" cy="888472"/>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pic>
        <p:nvPicPr>
          <p:cNvPr id="33" name="Picture 32"/>
          <p:cNvPicPr>
            <a:picLocks noChangeAspect="1"/>
          </p:cNvPicPr>
          <p:nvPr/>
        </p:nvPicPr>
        <p:blipFill>
          <a:blip r:embed="rId7"/>
          <a:stretch>
            <a:fillRect/>
          </a:stretch>
        </p:blipFill>
        <p:spPr>
          <a:xfrm>
            <a:off x="6195314" y="4640659"/>
            <a:ext cx="3039681" cy="1625429"/>
          </a:xfrm>
          <a:prstGeom prst="rect">
            <a:avLst/>
          </a:prstGeom>
        </p:spPr>
      </p:pic>
      <p:pic>
        <p:nvPicPr>
          <p:cNvPr id="34" name="Picture 33"/>
          <p:cNvPicPr>
            <a:picLocks noChangeAspect="1"/>
          </p:cNvPicPr>
          <p:nvPr/>
        </p:nvPicPr>
        <p:blipFill>
          <a:blip r:embed="rId7"/>
          <a:stretch>
            <a:fillRect/>
          </a:stretch>
        </p:blipFill>
        <p:spPr>
          <a:xfrm>
            <a:off x="9225986" y="4647901"/>
            <a:ext cx="3039681" cy="1625429"/>
          </a:xfrm>
          <a:prstGeom prst="rect">
            <a:avLst/>
          </a:prstGeom>
        </p:spPr>
      </p:pic>
      <p:sp>
        <p:nvSpPr>
          <p:cNvPr id="13" name="Down Arrow 12"/>
          <p:cNvSpPr/>
          <p:nvPr/>
        </p:nvSpPr>
        <p:spPr>
          <a:xfrm rot="18025964">
            <a:off x="4920391" y="4043728"/>
            <a:ext cx="1323361" cy="13404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p:cNvSpPr txBox="1"/>
          <p:nvPr/>
        </p:nvSpPr>
        <p:spPr>
          <a:xfrm>
            <a:off x="7842246" y="6326385"/>
            <a:ext cx="2866490" cy="338554"/>
          </a:xfrm>
          <a:prstGeom prst="rect">
            <a:avLst/>
          </a:prstGeom>
          <a:noFill/>
        </p:spPr>
        <p:txBody>
          <a:bodyPr wrap="none" rtlCol="0">
            <a:spAutoFit/>
          </a:bodyPr>
          <a:lstStyle/>
          <a:p>
            <a:r>
              <a:rPr lang="en-GB" b="1" dirty="0" smtClean="0"/>
              <a:t>Facebook for Genomics</a:t>
            </a:r>
            <a:endParaRPr lang="en-GB" b="1" dirty="0"/>
          </a:p>
        </p:txBody>
      </p:sp>
    </p:spTree>
    <p:extLst>
      <p:ext uri="{BB962C8B-B14F-4D97-AF65-F5344CB8AC3E}">
        <p14:creationId xmlns:p14="http://schemas.microsoft.com/office/powerpoint/2010/main" val="1321861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8.77718E-7 0 L 0.27399 -0.18704 " pathEditMode="relative" rAng="0" ptsTypes="AA">
                                      <p:cBhvr>
                                        <p:cTn id="11" dur="2000" fill="hold"/>
                                        <p:tgtEl>
                                          <p:spTgt spid="7172"/>
                                        </p:tgtEl>
                                        <p:attrNameLst>
                                          <p:attrName>ppt_x</p:attrName>
                                          <p:attrName>ppt_y</p:attrName>
                                        </p:attrNameLst>
                                      </p:cBhvr>
                                      <p:rCtr x="13700" y="-9352"/>
                                    </p:animMotion>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21"/>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3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5"/>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6"/>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5" grpId="0" animBg="1"/>
      <p:bldP spid="26" grpId="0"/>
      <p:bldP spid="27" grpId="0"/>
      <p:bldP spid="28" grpId="0"/>
      <p:bldP spid="28" grpId="1"/>
      <p:bldP spid="31" grpId="0"/>
      <p:bldP spid="5" grpId="0"/>
      <p:bldP spid="5" grpId="1"/>
      <p:bldP spid="12" grpId="0" animBg="1"/>
      <p:bldP spid="12" grpId="1" animBg="1"/>
      <p:bldP spid="30" grpId="0"/>
      <p:bldP spid="30" grpId="1"/>
      <p:bldP spid="32" grpId="0" animBg="1"/>
      <p:bldP spid="32" grpId="1" animBg="1"/>
      <p:bldP spid="13" grpId="0" animBg="1"/>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lstStyle/>
          <a:p>
            <a:r>
              <a:rPr lang="en-GB" dirty="0" smtClean="0"/>
              <a:t>Enable not dictate</a:t>
            </a:r>
          </a:p>
          <a:p>
            <a:endParaRPr lang="en-GB" dirty="0" smtClean="0"/>
          </a:p>
          <a:p>
            <a:r>
              <a:rPr lang="en-GB" dirty="0" smtClean="0"/>
              <a:t>Data sharing has many benefits, but also some issues</a:t>
            </a:r>
          </a:p>
          <a:p>
            <a:endParaRPr lang="en-GB" dirty="0"/>
          </a:p>
          <a:p>
            <a:r>
              <a:rPr lang="en-GB" dirty="0" smtClean="0"/>
              <a:t>Important for you to be aware</a:t>
            </a:r>
          </a:p>
          <a:p>
            <a:pPr marL="0" indent="0">
              <a:buNone/>
            </a:pPr>
            <a:endParaRPr lang="en-GB" dirty="0"/>
          </a:p>
          <a:p>
            <a:endParaRPr lang="en-GB" dirty="0"/>
          </a:p>
        </p:txBody>
      </p:sp>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31510" y="78879"/>
            <a:ext cx="3358903" cy="208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6124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share dat</a:t>
            </a:r>
            <a:r>
              <a:rPr lang="en-GB" dirty="0"/>
              <a:t>a</a:t>
            </a:r>
          </a:p>
        </p:txBody>
      </p:sp>
      <p:sp>
        <p:nvSpPr>
          <p:cNvPr id="3" name="Content Placeholder 2"/>
          <p:cNvSpPr>
            <a:spLocks noGrp="1"/>
          </p:cNvSpPr>
          <p:nvPr>
            <p:ph idx="1"/>
          </p:nvPr>
        </p:nvSpPr>
        <p:spPr/>
        <p:txBody>
          <a:bodyPr/>
          <a:lstStyle/>
          <a:p>
            <a:r>
              <a:rPr lang="en-GB" dirty="0"/>
              <a:t>Detection of outbreaks</a:t>
            </a:r>
          </a:p>
          <a:p>
            <a:r>
              <a:rPr lang="en-GB" dirty="0" smtClean="0"/>
              <a:t>Research</a:t>
            </a:r>
            <a:endParaRPr lang="en-GB" dirty="0" smtClean="0"/>
          </a:p>
          <a:p>
            <a:r>
              <a:rPr lang="en-GB" dirty="0" smtClean="0"/>
              <a:t>Surveillance</a:t>
            </a:r>
          </a:p>
          <a:p>
            <a:r>
              <a:rPr lang="en-GB" dirty="0" smtClean="0"/>
              <a:t>Development </a:t>
            </a:r>
            <a:r>
              <a:rPr lang="en-GB" dirty="0" smtClean="0"/>
              <a:t>of:</a:t>
            </a:r>
          </a:p>
          <a:p>
            <a:pPr lvl="1"/>
            <a:r>
              <a:rPr lang="en-GB" dirty="0" smtClean="0"/>
              <a:t>Diagnostics</a:t>
            </a:r>
          </a:p>
          <a:p>
            <a:pPr lvl="1"/>
            <a:r>
              <a:rPr lang="en-GB" dirty="0" smtClean="0"/>
              <a:t>Vaccines</a:t>
            </a:r>
          </a:p>
          <a:p>
            <a:pPr lvl="1"/>
            <a:r>
              <a:rPr lang="en-GB" dirty="0" smtClean="0"/>
              <a:t>Treatment</a:t>
            </a:r>
            <a:endParaRPr lang="en-GB" dirty="0"/>
          </a:p>
        </p:txBody>
      </p:sp>
    </p:spTree>
    <p:extLst>
      <p:ext uri="{BB962C8B-B14F-4D97-AF65-F5344CB8AC3E}">
        <p14:creationId xmlns:p14="http://schemas.microsoft.com/office/powerpoint/2010/main" val="18749448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848645" y="173038"/>
            <a:ext cx="8493125"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i="1">
                <a:solidFill>
                  <a:srgbClr val="0D1F74"/>
                </a:solidFill>
                <a:latin typeface="Arial" pitchFamily="34" charset="0"/>
                <a:ea typeface="ＭＳ Ｐゴシック" pitchFamily="34" charset="-128"/>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i="1">
                <a:solidFill>
                  <a:srgbClr val="0D1F74"/>
                </a:solidFill>
                <a:latin typeface="Arial" pitchFamily="34" charset="0"/>
                <a:ea typeface="ＭＳ Ｐゴシック" pitchFamily="34" charset="-128"/>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i="1">
                <a:solidFill>
                  <a:srgbClr val="0D1F74"/>
                </a:solidFill>
                <a:latin typeface="Arial" pitchFamily="34" charset="0"/>
                <a:ea typeface="ＭＳ Ｐゴシック" pitchFamily="34" charset="-128"/>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i="1">
                <a:solidFill>
                  <a:srgbClr val="0D1F74"/>
                </a:solidFill>
                <a:latin typeface="Arial" pitchFamily="34" charset="0"/>
                <a:ea typeface="ＭＳ Ｐゴシック" pitchFamily="34" charset="-128"/>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i="1">
                <a:solidFill>
                  <a:srgbClr val="0D1F74"/>
                </a:solidFill>
                <a:latin typeface="Arial"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i="1">
                <a:solidFill>
                  <a:srgbClr val="0D1F74"/>
                </a:solidFill>
                <a:latin typeface="Arial"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i="1">
                <a:solidFill>
                  <a:srgbClr val="0D1F74"/>
                </a:solidFill>
                <a:latin typeface="Arial"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i="1">
                <a:solidFill>
                  <a:srgbClr val="0D1F74"/>
                </a:solidFill>
                <a:latin typeface="Arial"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i="1">
                <a:solidFill>
                  <a:srgbClr val="0D1F74"/>
                </a:solidFill>
                <a:latin typeface="Arial" pitchFamily="34" charset="0"/>
                <a:ea typeface="ＭＳ Ｐゴシック" pitchFamily="34" charset="-128"/>
              </a:defRPr>
            </a:lvl9pPr>
          </a:lstStyle>
          <a:p>
            <a:pPr algn="ctr" eaLnBrk="1" fontAlgn="base" hangingPunct="1">
              <a:spcBef>
                <a:spcPct val="0"/>
              </a:spcBef>
              <a:spcAft>
                <a:spcPct val="0"/>
              </a:spcAft>
            </a:pPr>
            <a:r>
              <a:rPr lang="en-GB" altLang="da-DK" sz="1500" b="1" dirty="0">
                <a:solidFill>
                  <a:srgbClr val="000000"/>
                </a:solidFill>
              </a:rPr>
              <a:t>Box plots of the median time between estimated outbreak start and various outbreak milestones for a subset of WHO-confirmed outbreaks, 1996–2009.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70894" y="764705"/>
            <a:ext cx="7429500" cy="4892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070894" y="6159501"/>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fontAlgn="base">
              <a:spcBef>
                <a:spcPct val="0"/>
              </a:spcBef>
              <a:spcAft>
                <a:spcPct val="0"/>
              </a:spcAft>
              <a:defRPr/>
            </a:pPr>
            <a:r>
              <a:rPr lang="en-GB" sz="1100" b="1" i="1" dirty="0">
                <a:latin typeface="Arial" charset="0"/>
              </a:rPr>
              <a:t>Emily H. Chan et al. PNAS 2010;107:21701-21706</a:t>
            </a:r>
          </a:p>
        </p:txBody>
      </p:sp>
    </p:spTree>
    <p:extLst>
      <p:ext uri="{BB962C8B-B14F-4D97-AF65-F5344CB8AC3E}">
        <p14:creationId xmlns:p14="http://schemas.microsoft.com/office/powerpoint/2010/main" val="399364178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66814" y="260648"/>
            <a:ext cx="6772275" cy="2390775"/>
          </a:xfrm>
          <a:prstGeom prst="rect">
            <a:avLst/>
          </a:prstGeom>
        </p:spPr>
      </p:pic>
      <p:pic>
        <p:nvPicPr>
          <p:cNvPr id="5" name="Picture 4"/>
          <p:cNvPicPr>
            <a:picLocks noChangeAspect="1"/>
          </p:cNvPicPr>
          <p:nvPr/>
        </p:nvPicPr>
        <p:blipFill>
          <a:blip r:embed="rId3"/>
          <a:stretch>
            <a:fillRect/>
          </a:stretch>
        </p:blipFill>
        <p:spPr>
          <a:xfrm>
            <a:off x="2134766" y="143764"/>
            <a:ext cx="7284665" cy="6042724"/>
          </a:xfrm>
          <a:prstGeom prst="rect">
            <a:avLst/>
          </a:prstGeom>
        </p:spPr>
      </p:pic>
      <p:sp>
        <p:nvSpPr>
          <p:cNvPr id="6" name="TextBox 5"/>
          <p:cNvSpPr txBox="1"/>
          <p:nvPr/>
        </p:nvSpPr>
        <p:spPr>
          <a:xfrm>
            <a:off x="101079" y="6327530"/>
            <a:ext cx="12114407" cy="338554"/>
          </a:xfrm>
          <a:prstGeom prst="rect">
            <a:avLst/>
          </a:prstGeom>
          <a:noFill/>
        </p:spPr>
        <p:txBody>
          <a:bodyPr wrap="none" rtlCol="0">
            <a:spAutoFit/>
          </a:bodyPr>
          <a:lstStyle/>
          <a:p>
            <a:r>
              <a:rPr lang="en-GB" dirty="0" smtClean="0"/>
              <a:t>214,095 samples – 442 Tb data – Sharing raw reads might allow for later exploring something previously unknown</a:t>
            </a:r>
            <a:endParaRPr lang="en-GB" dirty="0"/>
          </a:p>
        </p:txBody>
      </p:sp>
      <p:pic>
        <p:nvPicPr>
          <p:cNvPr id="11266" name="Picture 2" descr="https://journals.asm.org/cms/10.1128/msystems.00105-22/asset/ef7eb795-de2f-4786-ab2c-a784370cd359/assets/images/medium/msystems.00105-22-f00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630" y="284806"/>
            <a:ext cx="10711511"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5298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271BAF76-6383-433D-AEB1-31AEEB5B0863}"/>
              </a:ext>
            </a:extLst>
          </p:cNvPr>
          <p:cNvSpPr>
            <a:spLocks noGrp="1"/>
          </p:cNvSpPr>
          <p:nvPr>
            <p:ph type="dt" sz="half" idx="4294967295"/>
          </p:nvPr>
        </p:nvSpPr>
        <p:spPr>
          <a:xfrm>
            <a:off x="838092" y="6325303"/>
            <a:ext cx="10369682" cy="532251"/>
          </a:xfrm>
        </p:spPr>
        <p:txBody>
          <a:bodyPr/>
          <a:lstStyle/>
          <a:p>
            <a:pPr marL="171433" indent="-171433">
              <a:buFont typeface="Arial" panose="020B0604020202020204" pitchFamily="34" charset="0"/>
              <a:buChar char="•"/>
            </a:pPr>
            <a:r>
              <a:rPr lang="nl-NL" sz="1100" dirty="0" smtClean="0"/>
              <a:t>Corman et al. Detection </a:t>
            </a:r>
            <a:r>
              <a:rPr lang="nl-NL" sz="1100" dirty="0"/>
              <a:t>of 2019 novel coronavirus (2019-nCoV) by real-time RT-PCR. Eurosurveillance, 25(3). </a:t>
            </a:r>
            <a:r>
              <a:rPr lang="nl-NL" sz="1100" dirty="0">
                <a:hlinkClick r:id="rId3"/>
              </a:rPr>
              <a:t>https://www.ncbi.nlm.nih.gov/pmc/articles/PMC6988269/</a:t>
            </a:r>
            <a:endParaRPr lang="nl-NL" sz="1100" dirty="0"/>
          </a:p>
          <a:p>
            <a:pPr marL="171433" indent="-171433">
              <a:buFont typeface="Arial" panose="020B0604020202020204" pitchFamily="34" charset="0"/>
              <a:buChar char="•"/>
            </a:pPr>
            <a:endParaRPr lang="nl-NL" sz="1100" dirty="0"/>
          </a:p>
        </p:txBody>
      </p:sp>
      <p:sp>
        <p:nvSpPr>
          <p:cNvPr id="5" name="Slide Number Placeholder 4">
            <a:extLst>
              <a:ext uri="{FF2B5EF4-FFF2-40B4-BE49-F238E27FC236}">
                <a16:creationId xmlns:a16="http://schemas.microsoft.com/office/drawing/2014/main" xmlns="" id="{BBC36A86-013A-4E1F-9013-0545B8A72A8D}"/>
              </a:ext>
            </a:extLst>
          </p:cNvPr>
          <p:cNvSpPr>
            <a:spLocks noGrp="1"/>
          </p:cNvSpPr>
          <p:nvPr>
            <p:ph type="sldNum" sz="quarter" idx="12"/>
          </p:nvPr>
        </p:nvSpPr>
        <p:spPr/>
        <p:txBody>
          <a:bodyPr/>
          <a:lstStyle/>
          <a:p>
            <a:fld id="{8FC21E99-CB6E-4E1C-8709-25BF64FEA530}" type="slidenum">
              <a:rPr lang="nl-NL" smtClean="0"/>
              <a:pPr/>
              <a:t>8</a:t>
            </a:fld>
            <a:endParaRPr lang="nl-NL"/>
          </a:p>
        </p:txBody>
      </p:sp>
      <p:pic>
        <p:nvPicPr>
          <p:cNvPr id="7" name="Picture 6">
            <a:extLst>
              <a:ext uri="{FF2B5EF4-FFF2-40B4-BE49-F238E27FC236}">
                <a16:creationId xmlns:a16="http://schemas.microsoft.com/office/drawing/2014/main" xmlns="" id="{48D5A6E1-C398-4C80-92E3-37B4E5BE981B}"/>
              </a:ext>
            </a:extLst>
          </p:cNvPr>
          <p:cNvPicPr>
            <a:picLocks noChangeAspect="1"/>
          </p:cNvPicPr>
          <p:nvPr/>
        </p:nvPicPr>
        <p:blipFill>
          <a:blip r:embed="rId4"/>
          <a:stretch>
            <a:fillRect/>
          </a:stretch>
        </p:blipFill>
        <p:spPr>
          <a:xfrm>
            <a:off x="1477992" y="1382188"/>
            <a:ext cx="9146584" cy="4656443"/>
          </a:xfrm>
          <a:prstGeom prst="rect">
            <a:avLst/>
          </a:prstGeom>
        </p:spPr>
      </p:pic>
      <p:sp>
        <p:nvSpPr>
          <p:cNvPr id="3" name="Content Placeholder 2">
            <a:extLst>
              <a:ext uri="{FF2B5EF4-FFF2-40B4-BE49-F238E27FC236}">
                <a16:creationId xmlns:a16="http://schemas.microsoft.com/office/drawing/2014/main" xmlns="" id="{F83B62EA-931C-451F-90E0-55382783E225}"/>
              </a:ext>
            </a:extLst>
          </p:cNvPr>
          <p:cNvSpPr>
            <a:spLocks noGrp="1"/>
          </p:cNvSpPr>
          <p:nvPr>
            <p:ph idx="1"/>
          </p:nvPr>
        </p:nvSpPr>
        <p:spPr>
          <a:xfrm>
            <a:off x="5880426" y="1126183"/>
            <a:ext cx="5471895" cy="4343319"/>
          </a:xfrm>
        </p:spPr>
        <p:txBody>
          <a:bodyPr/>
          <a:lstStyle/>
          <a:p>
            <a:r>
              <a:rPr lang="en-US" sz="1400" dirty="0"/>
              <a:t>Only by using SARS-</a:t>
            </a:r>
            <a:r>
              <a:rPr lang="en-US" sz="1400" dirty="0" err="1"/>
              <a:t>CoV</a:t>
            </a:r>
            <a:r>
              <a:rPr lang="en-US" sz="1400" dirty="0"/>
              <a:t> sequences available in GenBank, and stored SARS clinical samples for evaluation, a RT-PCR test SARS-CoV-2 specific was developed even before the first sequences were shared</a:t>
            </a:r>
            <a:endParaRPr lang="nl-NL" sz="1400" dirty="0"/>
          </a:p>
        </p:txBody>
      </p:sp>
      <p:sp>
        <p:nvSpPr>
          <p:cNvPr id="9" name="Title 8">
            <a:extLst>
              <a:ext uri="{FF2B5EF4-FFF2-40B4-BE49-F238E27FC236}">
                <a16:creationId xmlns:a16="http://schemas.microsoft.com/office/drawing/2014/main" xmlns="" id="{72835A17-2C4A-E24C-88C3-048DF71304C3}"/>
              </a:ext>
            </a:extLst>
          </p:cNvPr>
          <p:cNvSpPr>
            <a:spLocks noGrp="1"/>
          </p:cNvSpPr>
          <p:nvPr>
            <p:ph type="title"/>
          </p:nvPr>
        </p:nvSpPr>
        <p:spPr>
          <a:xfrm>
            <a:off x="406574" y="174390"/>
            <a:ext cx="10514231" cy="624151"/>
          </a:xfrm>
        </p:spPr>
        <p:txBody>
          <a:bodyPr>
            <a:noAutofit/>
          </a:bodyPr>
          <a:lstStyle/>
          <a:p>
            <a:r>
              <a:rPr lang="en-US" sz="2800" dirty="0"/>
              <a:t>The sharing of GSD during epidemics: </a:t>
            </a:r>
            <a:r>
              <a:rPr lang="en-US" sz="2800" b="1" dirty="0"/>
              <a:t>Immediate and long-term response capacity</a:t>
            </a:r>
            <a:endParaRPr lang="en-US" sz="2800" dirty="0"/>
          </a:p>
        </p:txBody>
      </p:sp>
    </p:spTree>
    <p:extLst>
      <p:ext uri="{BB962C8B-B14F-4D97-AF65-F5344CB8AC3E}">
        <p14:creationId xmlns:p14="http://schemas.microsoft.com/office/powerpoint/2010/main" val="73206061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Which data should be shared?</a:t>
            </a:r>
            <a:endParaRPr lang="en-GB" dirty="0"/>
          </a:p>
        </p:txBody>
      </p:sp>
      <p:sp>
        <p:nvSpPr>
          <p:cNvPr id="3" name="Content Placeholder 2"/>
          <p:cNvSpPr>
            <a:spLocks noGrp="1"/>
          </p:cNvSpPr>
          <p:nvPr>
            <p:ph idx="1"/>
          </p:nvPr>
        </p:nvSpPr>
        <p:spPr/>
        <p:txBody>
          <a:bodyPr/>
          <a:lstStyle/>
          <a:p>
            <a:r>
              <a:rPr lang="en-GB" dirty="0" smtClean="0"/>
              <a:t>Genomic information</a:t>
            </a:r>
          </a:p>
          <a:p>
            <a:pPr lvl="1"/>
            <a:r>
              <a:rPr lang="en-GB" dirty="0" smtClean="0"/>
              <a:t>Raw data or assemblies?</a:t>
            </a:r>
          </a:p>
          <a:p>
            <a:endParaRPr lang="en-GB" dirty="0" smtClean="0"/>
          </a:p>
          <a:p>
            <a:r>
              <a:rPr lang="en-GB" dirty="0" smtClean="0"/>
              <a:t>Epidemiological information</a:t>
            </a:r>
          </a:p>
          <a:p>
            <a:pPr lvl="1"/>
            <a:r>
              <a:rPr lang="en-GB" dirty="0" smtClean="0"/>
              <a:t>How detailed (GDPR)</a:t>
            </a:r>
            <a:endParaRPr lang="en-GB" dirty="0"/>
          </a:p>
        </p:txBody>
      </p:sp>
      <p:sp>
        <p:nvSpPr>
          <p:cNvPr id="4" name="AutoShape 2" descr="https://euc-powerpoint.officeapps.live.com/pods/GetClipboardImage.ashx?Id=c9029641-171f-4d34-acc5-f12f83676463&amp;DC=GEU6&amp;pkey=bea27725-46c3-460b-884c-e9bed7c2f710&amp;wdwaccluster=GEU6"/>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https://euc-powerpoint.officeapps.live.com/pods/GetClipboardImage.ashx?Id=c9029641-171f-4d34-acc5-f12f83676463&amp;DC=GEU6&amp;pkey=bea27725-46c3-460b-884c-e9bed7c2f710&amp;wdwaccluster=GEU6"/>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https://euc-powerpoint.officeapps.live.com/pods/GetClipboardImage.ashx?Id=563a7628-8418-44a0-9f12-c4bcb0569b3e&amp;DC=GEU6&amp;pkey=c0c19a71-c112-4169-b9fc-7ee05abe9705&amp;wdwaccluster=GEU6"/>
          <p:cNvSpPr>
            <a:spLocks noChangeAspect="1" noChangeArrowheads="1"/>
          </p:cNvSpPr>
          <p:nvPr/>
        </p:nvSpPr>
        <p:spPr bwMode="auto">
          <a:xfrm>
            <a:off x="51752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8" descr="https://euc-powerpoint.officeapps.live.com/pods/GetClipboardImage.ashx?Id=563a7628-8418-44a0-9f12-c4bcb0569b3e&amp;DC=GEU6&amp;pkey=c0c19a71-c112-4169-b9fc-7ee05abe9705&amp;wdwaccluster=GEU6"/>
          <p:cNvSpPr>
            <a:spLocks noChangeAspect="1" noChangeArrowheads="1"/>
          </p:cNvSpPr>
          <p:nvPr/>
        </p:nvSpPr>
        <p:spPr bwMode="auto">
          <a:xfrm>
            <a:off x="66992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227119830"/>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ags/tag6.xml><?xml version="1.0" encoding="utf-8"?>
<p:tagLst xmlns:a="http://schemas.openxmlformats.org/drawingml/2006/main" xmlns:r="http://schemas.openxmlformats.org/officeDocument/2006/relationships" xmlns:p="http://schemas.openxmlformats.org/presentationml/2006/main">
  <p:tag name="SHAPE_LOCKS" val="0"/>
</p:tagLst>
</file>

<file path=ppt/tags/tag7.xml><?xml version="1.0" encoding="utf-8"?>
<p:tagLst xmlns:a="http://schemas.openxmlformats.org/drawingml/2006/main" xmlns:r="http://schemas.openxmlformats.org/officeDocument/2006/relationships" xmlns:p="http://schemas.openxmlformats.org/presentationml/2006/main">
  <p:tag name="SHAPE_LOCKS" val="0"/>
</p:tagLst>
</file>

<file path=ppt/tags/tag8.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xmlns="" name="Blank.potx" id="{3B38FA3B-2246-40E5-A61A-EA1559A3CD76}" vid="{D5F764FD-A73C-4B6C-BF48-3536DEB79AD2}"/>
    </a:ext>
  </a:ext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xmlns="" name="1 DTU Template.potx" id="{DCBB0D47-5BC6-435C-9126-D3D343B0B928}" vid="{2DC669D5-2566-4482-AB47-A5699F5A435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Genotyping Hasman KU SUND 1">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Genotyping Hasman KU SUND 1">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2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14.xml><?xml version="1.0" encoding="utf-8"?>
<TemplafySlideTemplateConfiguration><![CDATA[{"elementsMetadata":[],"enableDocumentContentUpdater":true,"documentContentValidatorConfiguration":{"enableDocumentContentValidator":false,"documentContentValidatorVersion":0},"slideId":"636837486366003040","version":"1.2"}]]></TemplafySlideTemplateConfiguration>
</file>

<file path=customXml/item15.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16.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2.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7.xml><?xml version="1.0" encoding="utf-8"?>
<TemplafyFormConfiguration><![CDATA[{"formFields":[{"required":false,"type":"datePicker","name":"Date","label":"Date","helpTexts":{"prefix":"","postfix":""},"spacing":{},"fullyQualifiedName":"Date"},{"required":false,"placeholder":"","lines":0,"type":"textBox","name":"PresentationTitle","label":"Presentation title","helpTexts":{"prefix":"","postfix":""},"spacing":{},"fullyQualifiedName":"PresentationTitle"}],"formDataEntries":[{"name":"Date","value":"6y94Ni2TAn0sha5Zy/YMlQ=="},{"name":"PresentationTitle","value":"ITyVEx4WLCseCgXG4kxgt0Swb0+P9mBWGRJQuuD6YyA="}]}]]></TemplafyFormConfiguration>
</file>

<file path=customXml/item8.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9.xml><?xml version="1.0" encoding="utf-8"?>
<TemplafyTemplateConfiguration><![CDATA[{"elementsMetadata":[{"type":"shape","id":"2fce62a0-f28a-44e1-a519-0cbe37b25f7a","elementConfiguration":{"binding":"UserProfile.Offices.Workarea_{{DocumentLanguage}}","disableUpdates":false,"type":"text"}},{"type":"shape","id":"58465eeb-cfe0-4970-97ec-88179dc0a9c2","elementConfiguration":{"binding":"Form.Date","format":"{{DateFormats.GeneralDate}}","disableUpdates":false,"type":"date"}},{"type":"shape","id":"5020bdfb-1912-4d6d-a5c3-71b7da283692","elementConfiguration":{"binding":"Form.PresentationTitle","disableUpdates":false,"type":"text"}},{"type":"shape","id":"8d5b95d1-8a23-4044-9620-bf5e7305a170","elementConfiguration":{"binding":"UserProfile.Offices.Workarea_{{DocumentLanguage}}","disableUpdates":false,"type":"text"}},{"type":"shape","id":"79fbb3c3-dd89-47ef-91e9-e0bd2bb0942f","elementConfiguration":{"binding":"Form.Date","format":"{{DateFormats.GeneralDate}}","disableUpdates":false,"type":"date"}},{"type":"shape","id":"5e9447ba-0dff-46ec-ac33-540c046ca40a","elementConfiguration":{"binding":"Form.PresentationTitle","disableUpdates":false,"type":"text"}}],"transformationConfigurations":[{"language":"{{DocumentLanguage}}","disableUpdates":false,"type":"proofingLanguage"}],"enableDocumentContentUpdater":true,"templateName":"DTU Template 16_9 - Corporate red","templateDescription":"","version":"1.2"}]]></TemplafyTemplateConfiguration>
</file>

<file path=customXml/itemProps1.xml><?xml version="1.0" encoding="utf-8"?>
<ds:datastoreItem xmlns:ds="http://schemas.openxmlformats.org/officeDocument/2006/customXml" ds:itemID="{190657F5-4BEC-3E4A-82BC-F97D5DFDDB13}">
  <ds:schemaRefs/>
</ds:datastoreItem>
</file>

<file path=customXml/itemProps10.xml><?xml version="1.0" encoding="utf-8"?>
<ds:datastoreItem xmlns:ds="http://schemas.openxmlformats.org/officeDocument/2006/customXml" ds:itemID="{64FB1AA4-AAB2-0C43-972F-6D5E069246A9}">
  <ds:schemaRefs/>
</ds:datastoreItem>
</file>

<file path=customXml/itemProps11.xml><?xml version="1.0" encoding="utf-8"?>
<ds:datastoreItem xmlns:ds="http://schemas.openxmlformats.org/officeDocument/2006/customXml" ds:itemID="{FFB2044A-AD33-4B57-BC1E-D21C9005F5C6}">
  <ds:schemaRefs/>
</ds:datastoreItem>
</file>

<file path=customXml/itemProps12.xml><?xml version="1.0" encoding="utf-8"?>
<ds:datastoreItem xmlns:ds="http://schemas.openxmlformats.org/officeDocument/2006/customXml" ds:itemID="{0C937868-B9F6-4A03-8A1A-A3DA20FDD6AF}">
  <ds:schemaRefs/>
</ds:datastoreItem>
</file>

<file path=customXml/itemProps13.xml><?xml version="1.0" encoding="utf-8"?>
<ds:datastoreItem xmlns:ds="http://schemas.openxmlformats.org/officeDocument/2006/customXml" ds:itemID="{2B1488D7-0226-DC4C-8DE3-B5A903317569}">
  <ds:schemaRefs/>
</ds:datastoreItem>
</file>

<file path=customXml/itemProps14.xml><?xml version="1.0" encoding="utf-8"?>
<ds:datastoreItem xmlns:ds="http://schemas.openxmlformats.org/officeDocument/2006/customXml" ds:itemID="{E5957E33-0059-46CE-AE7B-582F67E40B53}">
  <ds:schemaRefs/>
</ds:datastoreItem>
</file>

<file path=customXml/itemProps15.xml><?xml version="1.0" encoding="utf-8"?>
<ds:datastoreItem xmlns:ds="http://schemas.openxmlformats.org/officeDocument/2006/customXml" ds:itemID="{DA069CE6-39B3-494D-B64F-3A5BA396F8E8}">
  <ds:schemaRefs/>
</ds:datastoreItem>
</file>

<file path=customXml/itemProps16.xml><?xml version="1.0" encoding="utf-8"?>
<ds:datastoreItem xmlns:ds="http://schemas.openxmlformats.org/officeDocument/2006/customXml" ds:itemID="{0DE0CB87-07B9-4766-92A3-B2CA31015EEF}">
  <ds:schemaRefs/>
</ds:datastoreItem>
</file>

<file path=customXml/itemProps2.xml><?xml version="1.0" encoding="utf-8"?>
<ds:datastoreItem xmlns:ds="http://schemas.openxmlformats.org/officeDocument/2006/customXml" ds:itemID="{45C13E02-3356-7D43-9BA8-9DC08785127E}">
  <ds:schemaRefs/>
</ds:datastoreItem>
</file>

<file path=customXml/itemProps3.xml><?xml version="1.0" encoding="utf-8"?>
<ds:datastoreItem xmlns:ds="http://schemas.openxmlformats.org/officeDocument/2006/customXml" ds:itemID="{E2884D56-E9A1-7046-A81C-DAEF8D240149}">
  <ds:schemaRefs/>
</ds:datastoreItem>
</file>

<file path=customXml/itemProps4.xml><?xml version="1.0" encoding="utf-8"?>
<ds:datastoreItem xmlns:ds="http://schemas.openxmlformats.org/officeDocument/2006/customXml" ds:itemID="{D00FCA82-BC30-7348-9C11-47AFF859A189}">
  <ds:schemaRefs/>
</ds:datastoreItem>
</file>

<file path=customXml/itemProps5.xml><?xml version="1.0" encoding="utf-8"?>
<ds:datastoreItem xmlns:ds="http://schemas.openxmlformats.org/officeDocument/2006/customXml" ds:itemID="{8660AB89-308F-4A34-B01B-CC1A9333F1B1}">
  <ds:schemaRefs/>
</ds:datastoreItem>
</file>

<file path=customXml/itemProps6.xml><?xml version="1.0" encoding="utf-8"?>
<ds:datastoreItem xmlns:ds="http://schemas.openxmlformats.org/officeDocument/2006/customXml" ds:itemID="{9558D974-89E2-4F45-8995-2CA591CFF561}">
  <ds:schemaRefs/>
</ds:datastoreItem>
</file>

<file path=customXml/itemProps7.xml><?xml version="1.0" encoding="utf-8"?>
<ds:datastoreItem xmlns:ds="http://schemas.openxmlformats.org/officeDocument/2006/customXml" ds:itemID="{05DC2B94-7C1B-4C14-83B0-9CD2A82C27E0}">
  <ds:schemaRefs/>
</ds:datastoreItem>
</file>

<file path=customXml/itemProps8.xml><?xml version="1.0" encoding="utf-8"?>
<ds:datastoreItem xmlns:ds="http://schemas.openxmlformats.org/officeDocument/2006/customXml" ds:itemID="{AAB0D8E5-3031-4DB0-8A7C-968B2A40B2D5}">
  <ds:schemaRefs/>
</ds:datastoreItem>
</file>

<file path=customXml/itemProps9.xml><?xml version="1.0" encoding="utf-8"?>
<ds:datastoreItem xmlns:ds="http://schemas.openxmlformats.org/officeDocument/2006/customXml" ds:itemID="{1334258C-C3E7-4029-A615-C886A240FB15}">
  <ds:schemaRefs/>
</ds:datastoreItem>
</file>

<file path=docProps/app.xml><?xml version="1.0" encoding="utf-8"?>
<Properties xmlns="http://schemas.openxmlformats.org/officeDocument/2006/extended-properties" xmlns:vt="http://schemas.openxmlformats.org/officeDocument/2006/docPropsVTypes">
  <Template>blank</Template>
  <TotalTime>13219</TotalTime>
  <Words>3267</Words>
  <Application>Microsoft Macintosh PowerPoint</Application>
  <PresentationFormat>Custom</PresentationFormat>
  <Paragraphs>298</Paragraphs>
  <Slides>46</Slides>
  <Notes>8</Notes>
  <HiddenSlides>0</HiddenSlides>
  <MMClips>0</MMClips>
  <ScaleCrop>false</ScaleCrop>
  <HeadingPairs>
    <vt:vector size="6" baseType="variant">
      <vt:variant>
        <vt:lpstr>Theme</vt:lpstr>
      </vt:variant>
      <vt:variant>
        <vt:i4>9</vt:i4>
      </vt:variant>
      <vt:variant>
        <vt:lpstr>Embedded OLE Servers</vt:lpstr>
      </vt:variant>
      <vt:variant>
        <vt:i4>1</vt:i4>
      </vt:variant>
      <vt:variant>
        <vt:lpstr>Slide Titles</vt:lpstr>
      </vt:variant>
      <vt:variant>
        <vt:i4>46</vt:i4>
      </vt:variant>
    </vt:vector>
  </HeadingPairs>
  <TitlesOfParts>
    <vt:vector size="56" baseType="lpstr">
      <vt:lpstr>Blank</vt:lpstr>
      <vt:lpstr>1_Blank</vt:lpstr>
      <vt:lpstr>Office Theme</vt:lpstr>
      <vt:lpstr>1_Genotyping Hasman KU SUND 1</vt:lpstr>
      <vt:lpstr>4_Office Theme</vt:lpstr>
      <vt:lpstr>2_Genotyping Hasman KU SUND 1</vt:lpstr>
      <vt:lpstr>12_Office Theme</vt:lpstr>
      <vt:lpstr>3_Office Theme</vt:lpstr>
      <vt:lpstr>1_Office Theme</vt:lpstr>
      <vt:lpstr>Billede</vt:lpstr>
      <vt:lpstr>Global Genomic Epidemiology  Data sharing</vt:lpstr>
      <vt:lpstr>Infectious diseases is one of our greatest health issues</vt:lpstr>
      <vt:lpstr>Data sharing is a big issue</vt:lpstr>
      <vt:lpstr>Why share data?</vt:lpstr>
      <vt:lpstr>Why share data</vt:lpstr>
      <vt:lpstr>PowerPoint Presentation</vt:lpstr>
      <vt:lpstr>PowerPoint Presentation</vt:lpstr>
      <vt:lpstr>The sharing of GSD during epidemics: Immediate and long-term response capacity</vt:lpstr>
      <vt:lpstr>Which data should be shared?</vt:lpstr>
      <vt:lpstr>Why are raw data important? - SARS-CoV-2 are often mixed infections</vt:lpstr>
      <vt:lpstr>Number of variants at non-consensus level (at 70% cutoff &gt;30x coverage)</vt:lpstr>
      <vt:lpstr>PowerPoint Presentation</vt:lpstr>
      <vt:lpstr>PowerPoint Presentation</vt:lpstr>
      <vt:lpstr>Benefits of data sharing</vt:lpstr>
      <vt:lpstr>Arguments against sharing</vt:lpstr>
      <vt:lpstr>Arguments against sharing</vt:lpstr>
      <vt:lpstr>Ethical</vt:lpstr>
      <vt:lpstr>Political</vt:lpstr>
      <vt:lpstr>Administrative / practical</vt:lpstr>
      <vt:lpstr>Legally</vt:lpstr>
      <vt:lpstr>PowerPoint Presentation</vt:lpstr>
      <vt:lpstr>PowerPoint Presentation</vt:lpstr>
      <vt:lpstr>The Nagoya protocol</vt:lpstr>
      <vt:lpstr>PowerPoint Presentation</vt:lpstr>
      <vt:lpstr>How the Nagoya Protocol was adopted?</vt:lpstr>
      <vt:lpstr>PowerPoint Presentation</vt:lpstr>
      <vt:lpstr>PowerPoint Presentation</vt:lpstr>
      <vt:lpstr>Country of origin</vt:lpstr>
      <vt:lpstr>Uncertainties for sharing pathogen genetic resources during epidemics</vt:lpstr>
      <vt:lpstr>Barriers: Experiences during past epidemics</vt:lpstr>
      <vt:lpstr>Barriers: Experiences from current pandemic</vt:lpstr>
      <vt:lpstr>Barriers: Experiences beyond epidemics</vt:lpstr>
      <vt:lpstr>PowerPoint Presentation</vt:lpstr>
      <vt:lpstr>PowerPoint Presentation</vt:lpstr>
      <vt:lpstr>Data sharing models</vt:lpstr>
      <vt:lpstr>Summary</vt:lpstr>
      <vt:lpstr>Genomic data</vt:lpstr>
      <vt:lpstr>Our modest contribution</vt:lpstr>
      <vt:lpstr>2009 – Online bioinformatics</vt:lpstr>
      <vt:lpstr>PowerPoint Presentation</vt:lpstr>
      <vt:lpstr>PowerPoint Presentation</vt:lpstr>
      <vt:lpstr>PowerPoint Presentation</vt:lpstr>
      <vt:lpstr>PowerPoint Presentation</vt:lpstr>
      <vt:lpstr>Just back from Tanzania</vt:lpstr>
      <vt:lpstr>Dissecting genomic surveillance </vt:lpstr>
      <vt:lpstr>Summary</vt:lpstr>
    </vt:vector>
  </TitlesOfParts>
  <Company>DTU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Henrik Jarlbæk</dc:creator>
  <cp:lastModifiedBy>Frank Møller Aarestrup</cp:lastModifiedBy>
  <cp:revision>122</cp:revision>
  <cp:lastPrinted>2022-04-04T12:13:13Z</cp:lastPrinted>
  <dcterms:created xsi:type="dcterms:W3CDTF">2019-06-14T12:24:29Z</dcterms:created>
  <dcterms:modified xsi:type="dcterms:W3CDTF">2022-04-04T16:55:08Z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637056795686055853</vt:lpwstr>
  </property>
  <property fmtid="{D5CDD505-2E9C-101B-9397-08002B2CF9AE}" pid="6" name="TemplafyLanguageCode">
    <vt:lpwstr>en-GB</vt:lpwstr>
  </property>
</Properties>
</file>